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77" r:id="rId2"/>
    <p:sldId id="268" r:id="rId3"/>
    <p:sldId id="276" r:id="rId4"/>
    <p:sldId id="269" r:id="rId5"/>
    <p:sldId id="270" r:id="rId6"/>
    <p:sldId id="271" r:id="rId7"/>
    <p:sldId id="272" r:id="rId8"/>
    <p:sldId id="273" r:id="rId9"/>
    <p:sldId id="278" r:id="rId10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11"/>
      <p:italic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3064"/>
    <a:srgbClr val="5D9D2D"/>
    <a:srgbClr val="5F9AAE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90" autoAdjust="0"/>
    <p:restoredTop sz="94660"/>
  </p:normalViewPr>
  <p:slideViewPr>
    <p:cSldViewPr snapToGrid="0">
      <p:cViewPr varScale="1">
        <p:scale>
          <a:sx n="75" d="100"/>
          <a:sy n="75" d="100"/>
        </p:scale>
        <p:origin x="163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13C8-13C5-4837-A805-720519FD841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C2C4-BE18-4874-B224-C8D82C8FA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808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13C8-13C5-4837-A805-720519FD841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C2C4-BE18-4874-B224-C8D82C8FA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528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13C8-13C5-4837-A805-720519FD841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C2C4-BE18-4874-B224-C8D82C8FA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833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13C8-13C5-4837-A805-720519FD841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C2C4-BE18-4874-B224-C8D82C8FA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403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13C8-13C5-4837-A805-720519FD841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C2C4-BE18-4874-B224-C8D82C8FA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153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13C8-13C5-4837-A805-720519FD841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C2C4-BE18-4874-B224-C8D82C8FA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313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13C8-13C5-4837-A805-720519FD841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C2C4-BE18-4874-B224-C8D82C8FA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161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13C8-13C5-4837-A805-720519FD841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C2C4-BE18-4874-B224-C8D82C8FA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921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13C8-13C5-4837-A805-720519FD841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C2C4-BE18-4874-B224-C8D82C8FA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000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13C8-13C5-4837-A805-720519FD841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C2C4-BE18-4874-B224-C8D82C8FA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000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D13C8-13C5-4837-A805-720519FD841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DC2C4-BE18-4874-B224-C8D82C8FA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122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D13C8-13C5-4837-A805-720519FD8410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DC2C4-BE18-4874-B224-C8D82C8FA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083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" y="304"/>
            <a:ext cx="9143186" cy="685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885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" y="304"/>
            <a:ext cx="9143184" cy="68573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56688" y="2915707"/>
            <a:ext cx="5649903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b="1" dirty="0" smtClean="0">
                <a:solidFill>
                  <a:srgbClr val="033064"/>
                </a:solidFill>
                <a:latin typeface="Arial"/>
                <a:cs typeface="Arial"/>
              </a:rPr>
              <a:t>Item 1</a:t>
            </a:r>
          </a:p>
          <a:p>
            <a:pPr algn="ctr">
              <a:lnSpc>
                <a:spcPct val="120000"/>
              </a:lnSpc>
            </a:pPr>
            <a:r>
              <a:rPr lang="en-US" sz="2800" b="1" dirty="0" smtClean="0">
                <a:solidFill>
                  <a:srgbClr val="033064"/>
                </a:solidFill>
                <a:latin typeface="Arial"/>
                <a:cs typeface="Arial"/>
              </a:rPr>
              <a:t>Item 2</a:t>
            </a:r>
          </a:p>
          <a:p>
            <a:pPr algn="ctr">
              <a:lnSpc>
                <a:spcPct val="120000"/>
              </a:lnSpc>
            </a:pPr>
            <a:r>
              <a:rPr lang="en-US" sz="2800" b="1" dirty="0" smtClean="0">
                <a:solidFill>
                  <a:srgbClr val="033064"/>
                </a:solidFill>
                <a:latin typeface="Arial"/>
                <a:cs typeface="Arial"/>
              </a:rPr>
              <a:t>Item 3</a:t>
            </a:r>
          </a:p>
          <a:p>
            <a:pPr algn="ctr">
              <a:lnSpc>
                <a:spcPct val="120000"/>
              </a:lnSpc>
            </a:pPr>
            <a:r>
              <a:rPr lang="en-US" sz="2800" b="1" dirty="0" smtClean="0">
                <a:solidFill>
                  <a:srgbClr val="033064"/>
                </a:solidFill>
                <a:latin typeface="Arial"/>
                <a:cs typeface="Arial"/>
              </a:rPr>
              <a:t>Item 4</a:t>
            </a:r>
            <a:endParaRPr lang="en-US" sz="2800" b="1" dirty="0">
              <a:solidFill>
                <a:srgbClr val="033064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3851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" y="304"/>
            <a:ext cx="9143185" cy="68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100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" y="609"/>
            <a:ext cx="9142373" cy="685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679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" y="304"/>
            <a:ext cx="9143184" cy="68573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49452" y="3059095"/>
            <a:ext cx="605804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5D9D2D"/>
                </a:solidFill>
                <a:latin typeface="Arial"/>
                <a:cs typeface="Arial"/>
              </a:rPr>
              <a:t>Item 1: 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Lorem ipsum dolor sit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amet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,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consectetur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adipiscing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elit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.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Nullam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molestie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tempor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ex,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eu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gravida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tortor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posuere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a.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Donec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sed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gravida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neque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,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quis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tempor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est</a:t>
            </a:r>
            <a:r>
              <a:rPr lang="en-US" sz="1400" dirty="0" smtClean="0">
                <a:solidFill>
                  <a:srgbClr val="033064"/>
                </a:solidFill>
                <a:latin typeface="Arial"/>
                <a:cs typeface="Arial"/>
              </a:rPr>
              <a:t>.</a:t>
            </a:r>
          </a:p>
          <a:p>
            <a:endParaRPr lang="en-US" sz="1400" dirty="0" smtClean="0">
              <a:solidFill>
                <a:srgbClr val="033064"/>
              </a:solidFill>
              <a:latin typeface="Arial"/>
              <a:cs typeface="Arial"/>
            </a:endParaRPr>
          </a:p>
          <a:p>
            <a:r>
              <a:rPr lang="en-US" sz="1400" b="1" dirty="0" smtClean="0">
                <a:solidFill>
                  <a:srgbClr val="5D9D2D"/>
                </a:solidFill>
                <a:latin typeface="Arial"/>
                <a:cs typeface="Arial"/>
              </a:rPr>
              <a:t>Item 2: </a:t>
            </a:r>
            <a:r>
              <a:rPr lang="en-US" sz="1400" dirty="0" err="1" smtClean="0">
                <a:solidFill>
                  <a:srgbClr val="033064"/>
                </a:solidFill>
                <a:latin typeface="Arial"/>
                <a:cs typeface="Arial"/>
              </a:rPr>
              <a:t>Nunc</a:t>
            </a:r>
            <a:r>
              <a:rPr lang="en-US" sz="1400" dirty="0" smtClean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sit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amet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laoreet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libero.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Quisque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est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dui,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sagittis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a lorem ac,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pretium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scelerisque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nisi.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Curabitur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non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neque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sagittis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,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vestibulum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ante at,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bibendum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augue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.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Donec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tincidunt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rhoncus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nisi, at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accumsan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sem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suscipit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id.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Mauris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vel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augue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lorem.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Proin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tincidunt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rhoncus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feugiat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.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Morbi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vel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velit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id quam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faucibus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fermentum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quis</a:t>
            </a:r>
            <a:r>
              <a:rPr lang="en-US" sz="1400" dirty="0">
                <a:solidFill>
                  <a:srgbClr val="033064"/>
                </a:solidFill>
                <a:latin typeface="Arial"/>
                <a:cs typeface="Arial"/>
              </a:rPr>
              <a:t> et </a:t>
            </a:r>
            <a:r>
              <a:rPr lang="en-US" sz="1400" dirty="0" err="1">
                <a:solidFill>
                  <a:srgbClr val="033064"/>
                </a:solidFill>
                <a:latin typeface="Arial"/>
                <a:cs typeface="Arial"/>
              </a:rPr>
              <a:t>eros</a:t>
            </a:r>
            <a:endParaRPr lang="en-US" sz="1400" dirty="0">
              <a:solidFill>
                <a:srgbClr val="033064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3646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" y="304"/>
            <a:ext cx="9143186" cy="685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22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" y="304"/>
            <a:ext cx="9143185" cy="6857389"/>
          </a:xfrm>
          <a:prstGeom prst="rect">
            <a:avLst/>
          </a:prstGeom>
        </p:spPr>
      </p:pic>
      <p:pic>
        <p:nvPicPr>
          <p:cNvPr id="2" name="TheOriginator_Final_PP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81565" y="3139747"/>
            <a:ext cx="3980870" cy="223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71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" y="304"/>
            <a:ext cx="9143184" cy="685738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881323" y="2650628"/>
            <a:ext cx="56499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5D9D2D"/>
                </a:solidFill>
                <a:latin typeface="Arial"/>
                <a:cs typeface="Arial"/>
              </a:rPr>
              <a:t>Item 1</a:t>
            </a:r>
          </a:p>
          <a:p>
            <a:r>
              <a:rPr lang="en-US" b="1" dirty="0" smtClean="0">
                <a:solidFill>
                  <a:srgbClr val="033064"/>
                </a:solidFill>
                <a:latin typeface="Arial"/>
                <a:cs typeface="Arial"/>
              </a:rPr>
              <a:t>• Main Bullet Item</a:t>
            </a:r>
            <a:r>
              <a:rPr lang="en-US" b="1" dirty="0">
                <a:solidFill>
                  <a:srgbClr val="033064"/>
                </a:solidFill>
                <a:latin typeface="Arial"/>
                <a:cs typeface="Arial"/>
              </a:rPr>
              <a:t/>
            </a:r>
            <a:br>
              <a:rPr lang="en-US" b="1" dirty="0">
                <a:solidFill>
                  <a:srgbClr val="033064"/>
                </a:solidFill>
                <a:latin typeface="Arial"/>
                <a:cs typeface="Arial"/>
              </a:rPr>
            </a:br>
            <a:r>
              <a:rPr lang="en-US" b="1" dirty="0" smtClean="0">
                <a:solidFill>
                  <a:srgbClr val="033064"/>
                </a:solidFill>
                <a:latin typeface="Arial"/>
                <a:cs typeface="Arial"/>
              </a:rPr>
              <a:t>    </a:t>
            </a:r>
            <a:r>
              <a:rPr lang="en-US" dirty="0" smtClean="0">
                <a:solidFill>
                  <a:srgbClr val="033064"/>
                </a:solidFill>
                <a:latin typeface="Arial"/>
                <a:cs typeface="Arial"/>
              </a:rPr>
              <a:t>-</a:t>
            </a:r>
            <a:r>
              <a:rPr lang="en-US" b="1" dirty="0" smtClean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dirty="0" smtClean="0">
                <a:solidFill>
                  <a:srgbClr val="033064"/>
                </a:solidFill>
                <a:latin typeface="Arial"/>
                <a:cs typeface="Arial"/>
              </a:rPr>
              <a:t>Secondary Item</a:t>
            </a:r>
            <a:r>
              <a:rPr lang="en-US" dirty="0">
                <a:solidFill>
                  <a:srgbClr val="033064"/>
                </a:solidFill>
                <a:latin typeface="Arial"/>
                <a:cs typeface="Arial"/>
              </a:rPr>
              <a:t/>
            </a:r>
            <a:br>
              <a:rPr lang="en-US" dirty="0">
                <a:solidFill>
                  <a:srgbClr val="033064"/>
                </a:solidFill>
                <a:latin typeface="Arial"/>
                <a:cs typeface="Arial"/>
              </a:rPr>
            </a:br>
            <a:r>
              <a:rPr lang="en-US" dirty="0" smtClean="0">
                <a:solidFill>
                  <a:srgbClr val="033064"/>
                </a:solidFill>
                <a:latin typeface="Arial"/>
                <a:cs typeface="Arial"/>
              </a:rPr>
              <a:t>    - Secondary Item</a:t>
            </a:r>
          </a:p>
          <a:p>
            <a:endParaRPr lang="en-US" dirty="0">
              <a:solidFill>
                <a:srgbClr val="033064"/>
              </a:solidFill>
              <a:latin typeface="Arial"/>
              <a:cs typeface="Arial"/>
            </a:endParaRPr>
          </a:p>
          <a:p>
            <a:r>
              <a:rPr lang="en-US" b="1" dirty="0">
                <a:solidFill>
                  <a:srgbClr val="033064"/>
                </a:solidFill>
                <a:latin typeface="Arial"/>
                <a:cs typeface="Arial"/>
              </a:rPr>
              <a:t>• </a:t>
            </a:r>
            <a:r>
              <a:rPr lang="en-US" b="1" dirty="0" smtClean="0">
                <a:solidFill>
                  <a:srgbClr val="033064"/>
                </a:solidFill>
                <a:latin typeface="Arial"/>
                <a:cs typeface="Arial"/>
              </a:rPr>
              <a:t>Main Bullet Item: </a:t>
            </a:r>
            <a:r>
              <a:rPr lang="en-US" b="1" dirty="0">
                <a:solidFill>
                  <a:srgbClr val="033064"/>
                </a:solidFill>
                <a:latin typeface="Arial"/>
                <a:cs typeface="Arial"/>
              </a:rPr>
              <a:t/>
            </a:r>
            <a:br>
              <a:rPr lang="en-US" b="1" dirty="0">
                <a:solidFill>
                  <a:srgbClr val="033064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b="1" dirty="0" smtClean="0">
                <a:solidFill>
                  <a:srgbClr val="033064"/>
                </a:solidFill>
                <a:latin typeface="Arial"/>
                <a:cs typeface="Arial"/>
              </a:rPr>
              <a:t>   </a:t>
            </a:r>
            <a:r>
              <a:rPr lang="en-US" dirty="0" smtClean="0">
                <a:solidFill>
                  <a:srgbClr val="033064"/>
                </a:solidFill>
                <a:latin typeface="Arial"/>
                <a:cs typeface="Arial"/>
              </a:rPr>
              <a:t>-</a:t>
            </a:r>
            <a:r>
              <a:rPr lang="en-US" b="1" dirty="0" smtClean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dirty="0" smtClean="0">
                <a:solidFill>
                  <a:srgbClr val="033064"/>
                </a:solidFill>
                <a:latin typeface="Arial"/>
                <a:cs typeface="Arial"/>
              </a:rPr>
              <a:t>Secondary Item</a:t>
            </a:r>
            <a:r>
              <a:rPr lang="en-US" dirty="0">
                <a:solidFill>
                  <a:srgbClr val="033064"/>
                </a:solidFill>
                <a:latin typeface="Arial"/>
                <a:cs typeface="Arial"/>
              </a:rPr>
              <a:t/>
            </a:r>
            <a:br>
              <a:rPr lang="en-US" dirty="0">
                <a:solidFill>
                  <a:srgbClr val="033064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b="1" dirty="0" smtClean="0">
                <a:solidFill>
                  <a:srgbClr val="033064"/>
                </a:solidFill>
                <a:latin typeface="Arial"/>
                <a:cs typeface="Arial"/>
              </a:rPr>
              <a:t>   </a:t>
            </a:r>
            <a:r>
              <a:rPr lang="en-US" dirty="0" smtClean="0">
                <a:solidFill>
                  <a:srgbClr val="033064"/>
                </a:solidFill>
                <a:latin typeface="Arial"/>
                <a:cs typeface="Arial"/>
              </a:rPr>
              <a:t>-</a:t>
            </a:r>
            <a:r>
              <a:rPr lang="en-US" b="1" dirty="0" smtClean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dirty="0" smtClean="0">
                <a:solidFill>
                  <a:srgbClr val="033064"/>
                </a:solidFill>
                <a:latin typeface="Arial"/>
                <a:cs typeface="Arial"/>
              </a:rPr>
              <a:t>Secondary Item</a:t>
            </a:r>
            <a:r>
              <a:rPr lang="en-US" dirty="0">
                <a:solidFill>
                  <a:srgbClr val="033064"/>
                </a:solidFill>
                <a:latin typeface="Arial"/>
                <a:cs typeface="Arial"/>
              </a:rPr>
              <a:t/>
            </a:r>
            <a:br>
              <a:rPr lang="en-US" dirty="0">
                <a:solidFill>
                  <a:srgbClr val="033064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b="1" dirty="0" smtClean="0">
                <a:solidFill>
                  <a:srgbClr val="033064"/>
                </a:solidFill>
                <a:latin typeface="Arial"/>
                <a:cs typeface="Arial"/>
              </a:rPr>
              <a:t>   </a:t>
            </a:r>
            <a:r>
              <a:rPr lang="en-US" dirty="0" smtClean="0">
                <a:solidFill>
                  <a:srgbClr val="033064"/>
                </a:solidFill>
                <a:latin typeface="Arial"/>
                <a:cs typeface="Arial"/>
              </a:rPr>
              <a:t>-</a:t>
            </a:r>
            <a:r>
              <a:rPr lang="en-US" b="1" dirty="0" smtClean="0">
                <a:solidFill>
                  <a:srgbClr val="033064"/>
                </a:solidFill>
                <a:latin typeface="Arial"/>
                <a:cs typeface="Arial"/>
              </a:rPr>
              <a:t> </a:t>
            </a:r>
            <a:r>
              <a:rPr lang="en-US" dirty="0" smtClean="0">
                <a:solidFill>
                  <a:srgbClr val="033064"/>
                </a:solidFill>
                <a:latin typeface="Arial"/>
                <a:cs typeface="Arial"/>
              </a:rPr>
              <a:t>Secondary Item</a:t>
            </a:r>
            <a:endParaRPr lang="en-US" dirty="0">
              <a:solidFill>
                <a:srgbClr val="033064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333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" y="304"/>
            <a:ext cx="9143186" cy="685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88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662</TotalTime>
  <Words>112</Words>
  <Application>Microsoft Office PowerPoint</Application>
  <PresentationFormat>On-screen Show (4:3)</PresentationFormat>
  <Paragraphs>11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 Light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Sabin</dc:creator>
  <cp:lastModifiedBy>Christa Zinner</cp:lastModifiedBy>
  <cp:revision>31</cp:revision>
  <dcterms:created xsi:type="dcterms:W3CDTF">2013-09-25T19:27:18Z</dcterms:created>
  <dcterms:modified xsi:type="dcterms:W3CDTF">2015-03-05T21:04:54Z</dcterms:modified>
</cp:coreProperties>
</file>