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5" r:id="rId2"/>
    <p:sldId id="274" r:id="rId3"/>
    <p:sldId id="276" r:id="rId4"/>
    <p:sldId id="259" r:id="rId5"/>
    <p:sldId id="256" r:id="rId6"/>
    <p:sldId id="323" r:id="rId7"/>
    <p:sldId id="328" r:id="rId8"/>
    <p:sldId id="329" r:id="rId9"/>
    <p:sldId id="330" r:id="rId10"/>
    <p:sldId id="331" r:id="rId11"/>
    <p:sldId id="332" r:id="rId12"/>
  </p:sldIdLst>
  <p:sldSz cx="9144000" cy="5143500" type="screen16x9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0B7"/>
    <a:srgbClr val="084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48" autoAdjust="0"/>
    <p:restoredTop sz="94660"/>
  </p:normalViewPr>
  <p:slideViewPr>
    <p:cSldViewPr snapToGrid="0">
      <p:cViewPr>
        <p:scale>
          <a:sx n="200" d="100"/>
          <a:sy n="200" d="100"/>
        </p:scale>
        <p:origin x="3824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A91CF-4221-44D3-AC53-0AAFEA2ACAE1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144AF-A841-4D8F-90B9-4D212B96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17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209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-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DEDD6F-CD6C-4D0A-A061-B5268766C72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8415C"/>
              </a:gs>
              <a:gs pos="100000">
                <a:srgbClr val="36A0B7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EB3EBD-A378-494C-84F8-D5DD1736EA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60" y="1356903"/>
            <a:ext cx="5504493" cy="17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02B16A-8FA0-4AD5-91DE-7E3028BB86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70838" y="3544887"/>
            <a:ext cx="12817276" cy="142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21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69CF32-82FB-A089-FDEA-6F21922E47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2" r="21808"/>
          <a:stretch/>
        </p:blipFill>
        <p:spPr>
          <a:xfrm>
            <a:off x="-1" y="2148139"/>
            <a:ext cx="9144000" cy="79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17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1EAA77-3ED9-1543-834D-40F339A425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3" r="33667"/>
          <a:stretch/>
        </p:blipFill>
        <p:spPr>
          <a:xfrm>
            <a:off x="1" y="3844105"/>
            <a:ext cx="9144000" cy="79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7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E080-D909-E547-8411-B9ADC69ECA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0" r="33952"/>
          <a:stretch/>
        </p:blipFill>
        <p:spPr>
          <a:xfrm>
            <a:off x="1" y="584581"/>
            <a:ext cx="9143999" cy="63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01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B73C29B-B9F9-499B-A96B-6C37690737B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8415C"/>
              </a:gs>
              <a:gs pos="100000">
                <a:srgbClr val="36A0B7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9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B459600-A046-4274-8FB6-6EADC4C38A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696245" y="614385"/>
            <a:ext cx="12873510" cy="143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81620A-9336-4F85-B41B-1D633812B9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855021" y="1986126"/>
            <a:ext cx="12825303" cy="142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38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A77AC1-D3CD-44EE-999B-CDEA4978F6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9086197" y="1526203"/>
            <a:ext cx="22888008" cy="254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3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EFB218-EEF8-4273-9F6C-03A5B542C2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70838" y="3544887"/>
            <a:ext cx="12817276" cy="142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4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Gen-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4605E98-39EF-44D7-ACBD-CA99CF9AAEC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8415C"/>
              </a:gs>
              <a:gs pos="100000">
                <a:srgbClr val="36A0B7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7E9906-ED70-43ED-AB45-1E4D4D0F8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70838" y="3544887"/>
            <a:ext cx="12817276" cy="142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6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-Titl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5237CD-DD5B-410D-8728-B61B5FBDEA36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8415C"/>
              </a:gs>
              <a:gs pos="100000">
                <a:srgbClr val="36A0B7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3"/>
            <a:ext cx="6858000" cy="659606"/>
          </a:xfrm>
        </p:spPr>
        <p:txBody>
          <a:bodyPr anchor="t" anchorCtr="0">
            <a:noAutofit/>
          </a:bodyPr>
          <a:lstStyle>
            <a:lvl1pPr algn="l">
              <a:defRPr sz="4800" b="1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38149" y="1501379"/>
            <a:ext cx="6858000" cy="124182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 &amp; Title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274989" y="1521279"/>
            <a:ext cx="85726" cy="447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D46373-57E3-4500-8B5A-C373E3B703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65582" y="3532509"/>
            <a:ext cx="12817276" cy="142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Titl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416183C-CE98-49A5-9582-0E0465911F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08415C"/>
              </a:gs>
              <a:gs pos="100000">
                <a:srgbClr val="36A0B7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841773"/>
            <a:ext cx="6858000" cy="659606"/>
          </a:xfrm>
        </p:spPr>
        <p:txBody>
          <a:bodyPr anchor="t" anchorCtr="0">
            <a:noAutofit/>
          </a:bodyPr>
          <a:lstStyle>
            <a:lvl1pPr algn="l">
              <a:defRPr sz="3200" b="1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1501379"/>
            <a:ext cx="7053149" cy="124182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Slide body copy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BB06EB-971D-4B81-9CE1-2320BBED98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70838" y="3544887"/>
            <a:ext cx="12817276" cy="142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0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1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82" r:id="rId3"/>
    <p:sldLayoutId id="2147483683" r:id="rId4"/>
    <p:sldLayoutId id="2147483684" r:id="rId5"/>
    <p:sldLayoutId id="2147483688" r:id="rId6"/>
    <p:sldLayoutId id="2147483662" r:id="rId7"/>
    <p:sldLayoutId id="2147483666" r:id="rId8"/>
    <p:sldLayoutId id="2147483668" r:id="rId9"/>
    <p:sldLayoutId id="2147483663" r:id="rId10"/>
    <p:sldLayoutId id="2147483689" r:id="rId11"/>
    <p:sldLayoutId id="2147483690" r:id="rId12"/>
    <p:sldLayoutId id="214748369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148F7C-47EC-4A36-A7C4-C625FE7F52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412" y="1299669"/>
            <a:ext cx="6405563" cy="178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07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287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050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1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17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749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974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185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59DC-2009-4463-8124-BE60176D25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87011-376E-4671-9AB0-33B519BC8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4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8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5&quot;/&gt;&lt;property id=&quot;20307&quot; value=&quot;256&quot;/&gt;&lt;/object&gt;&lt;object type=&quot;3&quot; unique_id=&quot;10004&quot;&gt;&lt;property id=&quot;20148&quot; value=&quot;5&quot;/&gt;&lt;property id=&quot;20300&quot; value=&quot;Slide 6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25&quot;/&gt;&lt;/object&gt;&lt;object type=&quot;3&quot; unique_id=&quot;10009&quot;&gt;&lt;property id=&quot;20148&quot; value=&quot;5&quot;/&gt;&lt;property id=&quot;20300&quot; value=&quot;Slide 2&quot;/&gt;&lt;property id=&quot;20307&quot; value=&quot;274&quot;/&gt;&lt;/object&gt;&lt;object type=&quot;3&quot; unique_id=&quot;10010&quot;&gt;&lt;property id=&quot;20148&quot; value=&quot;5&quot;/&gt;&lt;property id=&quot;20300&quot; value=&quot;Slide 3&quot;/&gt;&lt;property id=&quot;20307&quot; value=&quot;276&quot;/&gt;&lt;/object&gt;&lt;object type=&quot;3&quot; unique_id=&quot;10014&quot;&gt;&lt;property id=&quot;20148&quot; value=&quot;5&quot;/&gt;&lt;property id=&quot;20300&quot; value=&quot;Slide 4&quot;/&gt;&lt;property id=&quot;20307&quot; value=&quot;259&quot;/&gt;&lt;/object&gt;&lt;object type=&quot;3&quot; unique_id=&quot;10133&quot;&gt;&lt;property id=&quot;20148&quot; value=&quot;5&quot;/&gt;&lt;property id=&quot;20300&quot; value=&quot;Slide 7&quot;/&gt;&lt;property id=&quot;20307&quot; value=&quot;328&quot;/&gt;&lt;/object&gt;&lt;object type=&quot;3&quot; unique_id=&quot;10134&quot;&gt;&lt;property id=&quot;20148&quot; value=&quot;5&quot;/&gt;&lt;property id=&quot;20300&quot; value=&quot;Slide 8&quot;/&gt;&lt;property id=&quot;20307&quot; value=&quot;329&quot;/&gt;&lt;/object&gt;&lt;object type=&quot;3&quot; unique_id=&quot;10215&quot;&gt;&lt;property id=&quot;20148&quot; value=&quot;5&quot;/&gt;&lt;property id=&quot;20300&quot; value=&quot;Slide 9&quot;/&gt;&lt;property id=&quot;20307&quot; value=&quot;330&quot;/&gt;&lt;/object&gt;&lt;object type=&quot;3&quot; unique_id=&quot;10216&quot;&gt;&lt;property id=&quot;20148&quot; value=&quot;5&quot;/&gt;&lt;property id=&quot;20300&quot; value=&quot;Slide 10&quot;/&gt;&lt;property id=&quot;20307&quot; value=&quot;331&quot;/&gt;&lt;/object&gt;&lt;object type=&quot;3&quot; unique_id=&quot;10217&quot;&gt;&lt;property id=&quot;20148&quot; value=&quot;5&quot;/&gt;&lt;property id=&quot;20300&quot; value=&quot;Slide 11&quot;/&gt;&lt;property id=&quot;20307&quot; value=&quot;332&quot;/&gt;&lt;/object&gt;&lt;/object&gt;&lt;object type=&quot;8&quot; unique_id=&quot;100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</TotalTime>
  <Words>0</Words>
  <Application>Microsoft Macintosh PowerPoint</Application>
  <PresentationFormat>On-screen Show (16:9)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Sabin</dc:creator>
  <cp:lastModifiedBy>Tom Sabin</cp:lastModifiedBy>
  <cp:revision>44</cp:revision>
  <dcterms:created xsi:type="dcterms:W3CDTF">2017-02-24T13:21:02Z</dcterms:created>
  <dcterms:modified xsi:type="dcterms:W3CDTF">2024-12-16T19:35:14Z</dcterms:modified>
</cp:coreProperties>
</file>