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63" r:id="rId2"/>
    <p:sldId id="362" r:id="rId3"/>
    <p:sldId id="364" r:id="rId4"/>
    <p:sldId id="256" r:id="rId5"/>
    <p:sldId id="257" r:id="rId6"/>
    <p:sldId id="354" r:id="rId7"/>
    <p:sldId id="259" r:id="rId8"/>
    <p:sldId id="260" r:id="rId9"/>
    <p:sldId id="262" r:id="rId10"/>
    <p:sldId id="263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360" r:id="rId19"/>
    <p:sldId id="361" r:id="rId20"/>
    <p:sldId id="3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Sabin" initials="TS" lastIdx="1" clrIdx="0">
    <p:extLst>
      <p:ext uri="{19B8F6BF-5375-455C-9EA6-DF929625EA0E}">
        <p15:presenceInfo xmlns:p15="http://schemas.microsoft.com/office/powerpoint/2012/main" userId="S::tsabin@ameritechmedia.com::3852e002-5fb8-4d0d-bb40-b58871cd85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/>
    <p:restoredTop sz="96327"/>
  </p:normalViewPr>
  <p:slideViewPr>
    <p:cSldViewPr snapToGrid="0" snapToObjects="1">
      <p:cViewPr>
        <p:scale>
          <a:sx n="121" d="100"/>
          <a:sy n="121" d="100"/>
        </p:scale>
        <p:origin x="53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42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C755A-6CE0-F54E-BD5F-F72696198FA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7DADF-0822-7745-99E6-52134D06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4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35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97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39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47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83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11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78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42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50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4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1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9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3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2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DADF-0822-7745-99E6-52134D06CB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4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Col Text-Blue BK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1B3F83-CBAE-0B48-BC28-56842B4B22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3887" y="1939929"/>
            <a:ext cx="10948988" cy="391794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4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ColText-Blue BK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1B3F83-CBAE-0B48-BC28-56842B4B22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3887" y="1939929"/>
            <a:ext cx="5395913" cy="39179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4074E4-DAE2-6946-B007-8F517BC7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939929"/>
            <a:ext cx="5395913" cy="39179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7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3 Col Text-White BK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1B3F83-CBAE-0B48-BC28-56842B4B22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3888" y="1939929"/>
            <a:ext cx="3444876" cy="39179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F0A1F9-68F3-FE41-9D70-462D6F0F6E8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95788" y="1939929"/>
            <a:ext cx="3444876" cy="39179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B14778A-C35A-824B-9311-1803E2F00B4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67688" y="1939929"/>
            <a:ext cx="3444876" cy="39179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99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Picture-Whit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/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E756C2-842C-1647-AB2B-EAF03E1C0D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2157413"/>
            <a:ext cx="10906125" cy="3700462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/>
            </a:lvl1pPr>
          </a:lstStyle>
          <a:p>
            <a:r>
              <a:rPr lang="en-US" dirty="0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199571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Picture-Whit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/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E756C2-842C-1647-AB2B-EAF03E1C0D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2157413"/>
            <a:ext cx="5395911" cy="3700462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C70FABD-F6AB-5D49-B6E8-436738F8F0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81726" y="2157413"/>
            <a:ext cx="5395911" cy="3700462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/>
            </a:lvl1pPr>
          </a:lstStyle>
          <a:p>
            <a:r>
              <a:rPr lang="en-US" dirty="0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7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3 Pictures-Whit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/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E756C2-842C-1647-AB2B-EAF03E1C0D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2157413"/>
            <a:ext cx="3433763" cy="3700462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3266593-A108-604D-B240-9776E8E053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02931" y="2157413"/>
            <a:ext cx="3433763" cy="3700462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3BADC52-7BC4-C84B-958C-9122B36538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81975" y="2157413"/>
            <a:ext cx="3433763" cy="3700462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/>
            </a:lvl1pPr>
          </a:lstStyle>
          <a:p>
            <a:r>
              <a:rPr lang="en-US" dirty="0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880990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LG Picture-Whit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46E291E-293C-D246-BC72-68D68D38DF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262" y="565150"/>
            <a:ext cx="11039476" cy="5292725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/>
            </a:lvl1pPr>
          </a:lstStyle>
          <a:p>
            <a:r>
              <a:rPr lang="en-US" dirty="0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28230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 Screen Pic-Whit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E756C2-842C-1647-AB2B-EAF03E1C0D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/>
            </a:lvl1pPr>
          </a:lstStyle>
          <a:p>
            <a:r>
              <a:rPr lang="en-US" dirty="0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2794565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Picture-Blue BK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E756C2-842C-1647-AB2B-EAF03E1C0D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2157413"/>
            <a:ext cx="10906125" cy="3700462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2115395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Picture-Blue BK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E756C2-842C-1647-AB2B-EAF03E1C0D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2157413"/>
            <a:ext cx="5395911" cy="3700462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C70FABD-F6AB-5D49-B6E8-436738F8F0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81726" y="2157413"/>
            <a:ext cx="5395911" cy="3700462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6833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424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3 Pictures-Blue BK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E756C2-842C-1647-AB2B-EAF03E1C0D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2157413"/>
            <a:ext cx="3433763" cy="3700462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3266593-A108-604D-B240-9776E8E053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10075" y="2157413"/>
            <a:ext cx="3433763" cy="3700462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3BADC52-7BC4-C84B-958C-9122B36538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81975" y="2157413"/>
            <a:ext cx="3433763" cy="3700462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1309588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LG Picture-Blue BK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46E291E-293C-D246-BC72-68D68D38DF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262" y="565150"/>
            <a:ext cx="11039476" cy="5292725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/>
            </a:lvl1pPr>
          </a:lstStyle>
          <a:p>
            <a:r>
              <a:rPr lang="en-US" dirty="0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11637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-Whit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/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1B3F83-CBAE-0B48-BC28-56842B4B22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3887" y="1939929"/>
            <a:ext cx="5395913" cy="3917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2BA1D2C-BE8D-BC4E-A4E8-4303557D5E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81726" y="1939929"/>
            <a:ext cx="5395911" cy="3917946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/>
            </a:lvl1pPr>
          </a:lstStyle>
          <a:p>
            <a:r>
              <a:rPr lang="en-US" dirty="0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30393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-Blue BK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1B3F83-CBAE-0B48-BC28-56842B4B22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3887" y="1939929"/>
            <a:ext cx="5395913" cy="39179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2BA1D2C-BE8D-BC4E-A4E8-4303557D5E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81726" y="1939929"/>
            <a:ext cx="5395911" cy="3917946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374251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O NOT US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DO NOT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BABB-730F-274A-A350-B94DCD1A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C347-CF28-B348-BF75-E47B38AFD55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C8642-D088-3745-AD4C-901AC823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51C37-4096-3742-9327-41D6C931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F763-F38C-2C49-9C63-6B0CCAD5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7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 NOT US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6BF3-8B29-EC4C-BFAF-4EF32CAB9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DO NOT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3E302-DB63-8E4D-80DF-53248B377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80E24-562F-3C4D-86FF-B7E2FB10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C347-CF28-B348-BF75-E47B38AFD55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9F10C-C3E4-5943-B494-B473488D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157DA-6EEB-DD41-9652-EABAE884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F763-F38C-2C49-9C63-6B0CCAD5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78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O NOT USE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384F-3F2D-C44C-A238-40B1C97C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DO NOT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6BA6F-5833-E149-A72B-BA9C59EC5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0050-C9FA-9F44-9759-05C101BA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C347-CF28-B348-BF75-E47B38AFD55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D1B06-CCDC-9041-91C3-F152EE24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6FEAE-3899-C44F-85CF-FF8BEB73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F763-F38C-2C49-9C63-6B0CCAD5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3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 NOT US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6899-0EA8-7147-9137-1F0062050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DO NOT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3DAF3-EEE4-3A4E-9C82-77522FC91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720B2-6B23-5545-8C82-3B3AAD0D4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087EF-A78E-364B-A8F7-55892A18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C347-CF28-B348-BF75-E47B38AFD55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A9CD0-A367-744C-BD69-3DFB44DB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8E7AE-63F7-3842-B073-60E0E5FD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F763-F38C-2C49-9C63-6B0CCAD5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7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O NOT USE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3766-147F-BE46-A8B4-037FB4F1B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DO NOT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6C616-9E4E-C14A-BA19-1CB20730E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3200" b="1" spc="-1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E625B-47DE-1949-BCE5-8D9B71252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9FAE7-6D4B-4F4F-89F2-EA45C66A5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3200" b="1" spc="-15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5E017-F25C-834E-8555-3098B6047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AA878-9DF8-E24B-A01C-0D474568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C347-CF28-B348-BF75-E47B38AFD55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389FB-F752-7041-B8E8-FC171BD2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90D72-E049-A04A-B0A6-EDD9C92A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F763-F38C-2C49-9C63-6B0CCAD5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11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 NOT US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87CC-9DF2-7C45-9A78-0F73B35042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DO NOT USE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7946E-5B9B-E640-B73B-58135AE9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C347-CF28-B348-BF75-E47B38AFD55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31825-9AEC-8D48-B7E3-4D26924A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4317C-AA95-D147-B072-15A60BDF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F763-F38C-2C49-9C63-6B0CCAD5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4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1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 NOT US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E37B7-F10C-1240-9C95-544BEF15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C347-CF28-B348-BF75-E47B38AFD55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C62A2-5EA7-F24F-8572-D3B723B2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00642-80DB-FF40-9BD7-036DF877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F763-F38C-2C49-9C63-6B0CCAD5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13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O NOT USE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E8B5-439E-9A4F-A97E-1522D3661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DO NOT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43E2C-080F-8B48-8C66-22F8350F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3A7E9-DEB0-994E-AD89-EF50F4597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7DE9F-60B8-1543-A2EA-B690DFE7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C347-CF28-B348-BF75-E47B38AFD55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5E0A4-24F3-2C46-8063-86A184D4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BA990-3B05-EC4B-9EC2-76F252B4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F763-F38C-2C49-9C63-6B0CCAD5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O NOT USE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B0CA0-B054-3449-9086-27872451F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DO NOT USE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F6567-F407-114D-BB28-C3292E154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AA1E3-35C6-5741-9B57-5E5E65065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912CC-A8A4-434E-AA34-E3C29946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C347-CF28-B348-BF75-E47B38AFD55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1A08D-0822-1746-8FBF-455BC685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996F3-2D88-A14D-B70D-70F5F1D5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F763-F38C-2C49-9C63-6B0CCAD5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48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DO NOT USE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E437-D132-A444-987C-6DCD74A58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DO NOT USE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34BED-3E5E-5D46-B418-954A099D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A8B98-B167-F448-9069-609476DE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C347-CF28-B348-BF75-E47B38AFD55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79C48-FB63-4746-86A4-A1EC7143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1BA2-9F34-BC49-963E-A0D71BC4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F763-F38C-2C49-9C63-6B0CCAD5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59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O NOT USE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5FAEE-8733-2949-8147-FF59015C64A0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DO NOT USE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A0E01-4E4D-C64A-8BA3-E4B999757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6EA59-1749-1749-9F5F-797A6D4F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C347-CF28-B348-BF75-E47B38AFD55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EF1B7-A351-A04A-A598-3F96AAB6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A1693-EB2C-C340-9E90-306E492C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F763-F38C-2C49-9C63-6B0CCAD5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B758AA-FB67-3E4F-B21D-B9D6175C1836}"/>
              </a:ext>
            </a:extLst>
          </p:cNvPr>
          <p:cNvSpPr/>
          <p:nvPr userDrawn="1"/>
        </p:nvSpPr>
        <p:spPr>
          <a:xfrm flipV="1">
            <a:off x="0" y="0"/>
            <a:ext cx="121920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 Placeholder 8" descr="Presentation Title">
            <a:extLst>
              <a:ext uri="{FF2B5EF4-FFF2-40B4-BE49-F238E27FC236}">
                <a16:creationId xmlns:a16="http://schemas.microsoft.com/office/drawing/2014/main" id="{0FF07DA1-3982-3143-8AE4-661BCD9759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0991" y="1976099"/>
            <a:ext cx="8966248" cy="1452901"/>
          </a:xfr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300" normalizeH="0" baseline="0" noProof="0" dirty="0">
                <a:ln>
                  <a:noFill/>
                </a:ln>
                <a:solidFill>
                  <a:srgbClr val="4197B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 goes here</a:t>
            </a:r>
          </a:p>
        </p:txBody>
      </p:sp>
      <p:sp>
        <p:nvSpPr>
          <p:cNvPr id="9" name="Text Placeholder 10" descr="Subhead">
            <a:extLst>
              <a:ext uri="{FF2B5EF4-FFF2-40B4-BE49-F238E27FC236}">
                <a16:creationId xmlns:a16="http://schemas.microsoft.com/office/drawing/2014/main" id="{2F8F3DAB-09E1-BA42-8E2B-0E04686B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1038" y="3660775"/>
            <a:ext cx="8966200" cy="6000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4197B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goes here</a:t>
            </a:r>
          </a:p>
        </p:txBody>
      </p:sp>
      <p:sp>
        <p:nvSpPr>
          <p:cNvPr id="10" name="Text Placeholder 12" descr="Presenter name &amp; title">
            <a:extLst>
              <a:ext uri="{FF2B5EF4-FFF2-40B4-BE49-F238E27FC236}">
                <a16:creationId xmlns:a16="http://schemas.microsoft.com/office/drawing/2014/main" id="{201E0343-FC58-C84A-8280-B82D2C4AE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0990" y="4791075"/>
            <a:ext cx="8966248" cy="137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Presenter’s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Presenter’s Title</a:t>
            </a: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86DF36F-03EA-B041-A63C-16EA8801F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2188" y="596900"/>
            <a:ext cx="1099542" cy="10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6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-Whit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9604"/>
            <a:ext cx="9144000" cy="2387600"/>
          </a:xfrm>
        </p:spPr>
        <p:txBody>
          <a:bodyPr lIns="0" tIns="0" rIns="0" bIns="0" anchor="b">
            <a:noAutofit/>
          </a:bodyPr>
          <a:lstStyle>
            <a:lvl1pPr algn="ctr">
              <a:defRPr sz="9600" spc="-30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3551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0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-Blue BK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9604"/>
            <a:ext cx="9144000" cy="2387600"/>
          </a:xfrm>
        </p:spPr>
        <p:txBody>
          <a:bodyPr lIns="0" tIns="0" rIns="0" bIns="0" anchor="b">
            <a:noAutofit/>
          </a:bodyPr>
          <a:lstStyle>
            <a:lvl1pPr algn="ctr">
              <a:defRPr sz="96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3551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5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Col Text-Whit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/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1B3F83-CBAE-0B48-BC28-56842B4B22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3887" y="1939929"/>
            <a:ext cx="10948988" cy="391794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3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Col Text-Whit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/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1B3F83-CBAE-0B48-BC28-56842B4B22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3887" y="1939929"/>
            <a:ext cx="5395913" cy="3917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4074E4-DAE2-6946-B007-8F517BC7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939929"/>
            <a:ext cx="5395913" cy="3917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3 Col Text-Whit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FA3D-6D45-0948-BEC1-5F8295836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65151"/>
            <a:ext cx="6376988" cy="577849"/>
          </a:xfrm>
        </p:spPr>
        <p:txBody>
          <a:bodyPr anchor="t" anchorCtr="0">
            <a:noAutofit/>
          </a:bodyPr>
          <a:lstStyle>
            <a:lvl1pPr algn="l">
              <a:defRPr sz="6000" spc="-300"/>
            </a:lvl1pPr>
          </a:lstStyle>
          <a:p>
            <a:r>
              <a:rPr lang="en-US" dirty="0"/>
              <a:t>Page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3EF7-F5F4-2541-8EFB-B61CA11DD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1257300"/>
            <a:ext cx="6376988" cy="57784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 spc="-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subhead here if needed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1B3F83-CBAE-0B48-BC28-56842B4B22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3888" y="1939929"/>
            <a:ext cx="3444876" cy="3917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F0A1F9-68F3-FE41-9D70-462D6F0F6E8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95788" y="1939929"/>
            <a:ext cx="3444876" cy="3917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B14778A-C35A-824B-9311-1803E2F00B4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67688" y="1939929"/>
            <a:ext cx="3444876" cy="3917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E22A3-5E9E-8544-AFDF-5C9D95C9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99026-37FB-AF45-A460-9A70E37A1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BDC41-C295-9749-9D09-6CBFEF1E4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2C347-CF28-B348-BF75-E47B38AFD55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5555E-DB5C-A649-B983-6CE14EA5D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0871E-02CF-6343-8710-03389579C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F763-F38C-2C49-9C63-6B0CCAD5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0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6" r:id="rId3"/>
    <p:sldLayoutId id="2147483660" r:id="rId4"/>
    <p:sldLayoutId id="2147483661" r:id="rId5"/>
    <p:sldLayoutId id="2147483680" r:id="rId6"/>
    <p:sldLayoutId id="2147483673" r:id="rId7"/>
    <p:sldLayoutId id="2147483665" r:id="rId8"/>
    <p:sldLayoutId id="2147483675" r:id="rId9"/>
    <p:sldLayoutId id="2147483674" r:id="rId10"/>
    <p:sldLayoutId id="2147483666" r:id="rId11"/>
    <p:sldLayoutId id="2147483676" r:id="rId12"/>
    <p:sldLayoutId id="2147483663" r:id="rId13"/>
    <p:sldLayoutId id="2147483677" r:id="rId14"/>
    <p:sldLayoutId id="2147483667" r:id="rId15"/>
    <p:sldLayoutId id="2147483669" r:id="rId16"/>
    <p:sldLayoutId id="2147483668" r:id="rId17"/>
    <p:sldLayoutId id="2147483664" r:id="rId18"/>
    <p:sldLayoutId id="2147483678" r:id="rId19"/>
    <p:sldLayoutId id="2147483670" r:id="rId20"/>
    <p:sldLayoutId id="2147483671" r:id="rId21"/>
    <p:sldLayoutId id="2147483684" r:id="rId22"/>
    <p:sldLayoutId id="2147483685" r:id="rId23"/>
    <p:sldLayoutId id="2147483649" r:id="rId24"/>
    <p:sldLayoutId id="2147483650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5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D928C9B-D01E-5340-8105-2B879DB078D5}"/>
              </a:ext>
            </a:extLst>
          </p:cNvPr>
          <p:cNvSpPr txBox="1"/>
          <p:nvPr/>
        </p:nvSpPr>
        <p:spPr>
          <a:xfrm>
            <a:off x="623886" y="4196181"/>
            <a:ext cx="1071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these presenting points:</a:t>
            </a:r>
            <a:endParaRPr lang="en-US" sz="2000" b="1" spc="-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58E424-24AB-7A4E-8935-B513BE9A1A75}"/>
              </a:ext>
            </a:extLst>
          </p:cNvPr>
          <p:cNvSpPr txBox="1"/>
          <p:nvPr/>
        </p:nvSpPr>
        <p:spPr>
          <a:xfrm>
            <a:off x="1386000" y="4734790"/>
            <a:ext cx="47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Fonts should be at least 28pt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read your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backgrounds are easier to read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EFAEB7-88C6-A74B-BEEE-CD2EEB6C2AFA}"/>
              </a:ext>
            </a:extLst>
          </p:cNvPr>
          <p:cNvSpPr txBox="1"/>
          <p:nvPr/>
        </p:nvSpPr>
        <p:spPr>
          <a:xfrm>
            <a:off x="6096000" y="4734790"/>
            <a:ext cx="4949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Animate your body not your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building bullets, only use 1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diagrams and graphs instead of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297B9B-2461-354D-863C-67EA5FB3DFB6}"/>
              </a:ext>
            </a:extLst>
          </p:cNvPr>
          <p:cNvSpPr/>
          <p:nvPr/>
        </p:nvSpPr>
        <p:spPr>
          <a:xfrm>
            <a:off x="0" y="2831213"/>
            <a:ext cx="12192000" cy="1042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429A4-6D44-FE44-A1DF-0443CFBE64C9}"/>
              </a:ext>
            </a:extLst>
          </p:cNvPr>
          <p:cNvSpPr txBox="1"/>
          <p:nvPr/>
        </p:nvSpPr>
        <p:spPr>
          <a:xfrm>
            <a:off x="0" y="312158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spc="-7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sz="3000" b="1" spc="-7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3000" spc="-7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essential information. Remember, </a:t>
            </a:r>
            <a:r>
              <a:rPr lang="en-US" sz="3000" b="1" spc="-7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is more.</a:t>
            </a:r>
          </a:p>
        </p:txBody>
      </p:sp>
      <p:sp>
        <p:nvSpPr>
          <p:cNvPr id="10" name="Subtitle 8">
            <a:extLst>
              <a:ext uri="{FF2B5EF4-FFF2-40B4-BE49-F238E27FC236}">
                <a16:creationId xmlns:a16="http://schemas.microsoft.com/office/drawing/2014/main" id="{AAB16A8A-8F08-6345-A842-C930423F4590}"/>
              </a:ext>
            </a:extLst>
          </p:cNvPr>
          <p:cNvSpPr txBox="1">
            <a:spLocks/>
          </p:cNvSpPr>
          <p:nvPr/>
        </p:nvSpPr>
        <p:spPr>
          <a:xfrm>
            <a:off x="2644711" y="1257300"/>
            <a:ext cx="8933870" cy="145732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presentation template is meant to help you create  a visual aid that supports your talking points. </a:t>
            </a:r>
            <a:r>
              <a:rPr lang="en-US" b="1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slides are NOT your presentation – You are.</a:t>
            </a: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92088BB9-9372-4241-ACEB-06A7A2773D1B}"/>
              </a:ext>
            </a:extLst>
          </p:cNvPr>
          <p:cNvSpPr txBox="1">
            <a:spLocks/>
          </p:cNvSpPr>
          <p:nvPr/>
        </p:nvSpPr>
        <p:spPr>
          <a:xfrm>
            <a:off x="2644711" y="565151"/>
            <a:ext cx="8053769" cy="57784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Points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C022A9-1B23-7CDC-B4D8-A8D50F1A04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6640" y="485091"/>
            <a:ext cx="1894808" cy="18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A9ED-C3F1-FD40-8389-B32BD72B0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only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33AA2-B14D-B441-833C-1D395F97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1257300"/>
            <a:ext cx="10944228" cy="577849"/>
          </a:xfrm>
        </p:spPr>
        <p:txBody>
          <a:bodyPr/>
          <a:lstStyle/>
          <a:p>
            <a:r>
              <a:rPr lang="en-US" dirty="0"/>
              <a:t>Use this slide when 2 columns of text are needed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C2ED3-4E6B-8941-B858-CD3C08BF753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D0CBDC-B293-4146-8482-F96EBA652A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2CAD-1701-924D-8805-47DAE0256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only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68DF1-E9D4-9A47-9005-893C9A044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1257300"/>
            <a:ext cx="10906124" cy="577849"/>
          </a:xfrm>
        </p:spPr>
        <p:txBody>
          <a:bodyPr/>
          <a:lstStyle/>
          <a:p>
            <a:r>
              <a:rPr lang="en-US" dirty="0"/>
              <a:t>Use this slide when 1 landscape oriented image is needed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1A1968-7611-CD46-B986-BB419310B9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0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11C2-75D1-2A4A-9963-30DE6E552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only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EF40A-8521-7548-AD58-99657D34D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1257300"/>
            <a:ext cx="10953750" cy="577849"/>
          </a:xfrm>
        </p:spPr>
        <p:txBody>
          <a:bodyPr/>
          <a:lstStyle/>
          <a:p>
            <a:r>
              <a:rPr lang="en-US" dirty="0"/>
              <a:t>Use this slide when 2 images are needed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E14FE2-A5EC-5342-B9D7-FF80D434D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A97A9-4683-0649-AA01-5A177B6D3E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4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EE8DB72-5440-9543-AFDE-C65FBAE1C1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3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C00B4-664E-4440-99AE-2B1E18408E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B606-C151-1B4E-A906-9EB862AB6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only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D011D-6A50-2C47-B9EE-21F1701B2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1257300"/>
            <a:ext cx="10906124" cy="577849"/>
          </a:xfrm>
        </p:spPr>
        <p:txBody>
          <a:bodyPr/>
          <a:lstStyle/>
          <a:p>
            <a:r>
              <a:rPr lang="en-US" dirty="0"/>
              <a:t>Use this slide when 1 landscape oriented image is needed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4E9190-09BA-E94F-BC1C-6A61A661A5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FE91-0F90-8E49-8D3E-495354F93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only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47281-B5A4-1C49-8802-4258661A1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1257300"/>
            <a:ext cx="10953750" cy="577849"/>
          </a:xfrm>
        </p:spPr>
        <p:txBody>
          <a:bodyPr/>
          <a:lstStyle/>
          <a:p>
            <a:r>
              <a:rPr lang="en-US" dirty="0"/>
              <a:t>Use this slide when 2 images are needed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830172-FF80-7440-8EFB-52E5D14570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9810E65-6BD3-6D44-8A20-F1161D7A1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54C27A-308F-974C-BA86-A8064604B5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0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5EF9-0209-BC43-8014-4677F6BB1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6" y="565151"/>
            <a:ext cx="6762751" cy="577849"/>
          </a:xfrm>
        </p:spPr>
        <p:txBody>
          <a:bodyPr/>
          <a:lstStyle/>
          <a:p>
            <a:r>
              <a:rPr lang="en-US" dirty="0"/>
              <a:t>Mixed Content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B43E9-AE94-9B4E-884A-21F9AFF67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1257300"/>
            <a:ext cx="10953750" cy="577849"/>
          </a:xfrm>
        </p:spPr>
        <p:txBody>
          <a:bodyPr/>
          <a:lstStyle/>
          <a:p>
            <a:r>
              <a:rPr lang="en-US" dirty="0"/>
              <a:t>Use this slide when 1 column of text and 1 image is needed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34335-3DD3-844E-8487-03CC1F0FF7B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05493B-2B92-794F-A45D-93E8263A5D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18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E473-B316-F647-BFC2-EB797614F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6" y="565151"/>
            <a:ext cx="7105651" cy="577849"/>
          </a:xfrm>
        </p:spPr>
        <p:txBody>
          <a:bodyPr/>
          <a:lstStyle/>
          <a:p>
            <a:r>
              <a:rPr lang="en-US" dirty="0"/>
              <a:t>Mixed Content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E7D0D-0B5F-0749-8466-423FF9541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1257300"/>
            <a:ext cx="10953750" cy="577849"/>
          </a:xfrm>
        </p:spPr>
        <p:txBody>
          <a:bodyPr/>
          <a:lstStyle/>
          <a:p>
            <a:r>
              <a:rPr lang="en-US" dirty="0"/>
              <a:t>Use this slide when 1 column of text and 1 image is needed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07316-9DFF-7142-8186-831865414F14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FBC91C-FAA8-2947-BB7D-4B3E76803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1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E28C5C9-3B75-594E-9A89-AE315854D293}"/>
              </a:ext>
            </a:extLst>
          </p:cNvPr>
          <p:cNvSpPr txBox="1"/>
          <p:nvPr/>
        </p:nvSpPr>
        <p:spPr>
          <a:xfrm>
            <a:off x="6361188" y="1606508"/>
            <a:ext cx="5173085" cy="5093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1" spc="-150" dirty="0">
                <a:latin typeface="Arial" panose="020B0604020202020204" pitchFamily="34" charset="0"/>
                <a:cs typeface="Arial" panose="020B0604020202020204" pitchFamily="34" charset="0"/>
              </a:rPr>
              <a:t>Fund Assembly brand colors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104E3-F8FE-EF4A-91CF-8EA08EBDD058}"/>
              </a:ext>
            </a:extLst>
          </p:cNvPr>
          <p:cNvSpPr txBox="1"/>
          <p:nvPr/>
        </p:nvSpPr>
        <p:spPr>
          <a:xfrm>
            <a:off x="860177" y="2168525"/>
            <a:ext cx="4011861" cy="7571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bold and larger type for emphasis.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Keep type at least 28pt for readability.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7B6E65-7989-0F4C-81AC-472F244F423B}"/>
              </a:ext>
            </a:extLst>
          </p:cNvPr>
          <p:cNvSpPr txBox="1"/>
          <p:nvPr/>
        </p:nvSpPr>
        <p:spPr>
          <a:xfrm>
            <a:off x="6361190" y="2168525"/>
            <a:ext cx="4443408" cy="10976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add manually, select Design and click the arrow below the colors window (hover over window to see arrow). Then select colors &gt; customize colors. Use Hex values listed below.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41C45A-D82B-9B4C-ABDF-FD1772E40F59}"/>
              </a:ext>
            </a:extLst>
          </p:cNvPr>
          <p:cNvGrpSpPr/>
          <p:nvPr/>
        </p:nvGrpSpPr>
        <p:grpSpPr>
          <a:xfrm>
            <a:off x="6361188" y="3429000"/>
            <a:ext cx="4443411" cy="2300693"/>
            <a:chOff x="860176" y="3457170"/>
            <a:chExt cx="4443411" cy="230069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17CDE7E-E9DF-9447-A044-CD2BB274751A}"/>
                </a:ext>
              </a:extLst>
            </p:cNvPr>
            <p:cNvSpPr/>
            <p:nvPr/>
          </p:nvSpPr>
          <p:spPr>
            <a:xfrm>
              <a:off x="860176" y="3457170"/>
              <a:ext cx="4443409" cy="6392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#4197B5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CD09B5-43CA-F64B-96EE-AAD26AC116CB}"/>
                </a:ext>
              </a:extLst>
            </p:cNvPr>
            <p:cNvGrpSpPr/>
            <p:nvPr/>
          </p:nvGrpSpPr>
          <p:grpSpPr>
            <a:xfrm>
              <a:off x="860177" y="4305033"/>
              <a:ext cx="4443410" cy="639220"/>
              <a:chOff x="2395351" y="3319255"/>
              <a:chExt cx="4443410" cy="63922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F13C18D-4829-A64F-BF4A-070315E0F0FC}"/>
                  </a:ext>
                </a:extLst>
              </p:cNvPr>
              <p:cNvSpPr/>
              <p:nvPr/>
            </p:nvSpPr>
            <p:spPr>
              <a:xfrm>
                <a:off x="2395351" y="3319255"/>
                <a:ext cx="1373062" cy="6392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# DB151E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364C234-4A6F-E84F-B6ED-DDA8F779CD5D}"/>
                  </a:ext>
                </a:extLst>
              </p:cNvPr>
              <p:cNvSpPr/>
              <p:nvPr/>
            </p:nvSpPr>
            <p:spPr>
              <a:xfrm>
                <a:off x="3930525" y="3319255"/>
                <a:ext cx="1373062" cy="6392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#245F8F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5F26197-6DBC-3A42-AE1D-CD2CC5187585}"/>
                  </a:ext>
                </a:extLst>
              </p:cNvPr>
              <p:cNvSpPr/>
              <p:nvPr/>
            </p:nvSpPr>
            <p:spPr>
              <a:xfrm>
                <a:off x="5465699" y="3319255"/>
                <a:ext cx="1373062" cy="639220"/>
              </a:xfrm>
              <a:prstGeom prst="rect">
                <a:avLst/>
              </a:prstGeom>
              <a:solidFill>
                <a:srgbClr val="883E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#883E58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59FABC9-EDDE-D042-B5AD-0CF7A503882D}"/>
                </a:ext>
              </a:extLst>
            </p:cNvPr>
            <p:cNvGrpSpPr/>
            <p:nvPr/>
          </p:nvGrpSpPr>
          <p:grpSpPr>
            <a:xfrm>
              <a:off x="860177" y="5118643"/>
              <a:ext cx="4443410" cy="639220"/>
              <a:chOff x="7000873" y="3319255"/>
              <a:chExt cx="4443410" cy="63922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BB5B547-7621-CC45-B0AE-9E6586CCE1CC}"/>
                  </a:ext>
                </a:extLst>
              </p:cNvPr>
              <p:cNvSpPr/>
              <p:nvPr/>
            </p:nvSpPr>
            <p:spPr>
              <a:xfrm>
                <a:off x="7000873" y="3319255"/>
                <a:ext cx="1373062" cy="6392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#332D4C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CAD77D4-A400-9E4F-AD46-8710417B0BE1}"/>
                  </a:ext>
                </a:extLst>
              </p:cNvPr>
              <p:cNvSpPr/>
              <p:nvPr/>
            </p:nvSpPr>
            <p:spPr>
              <a:xfrm>
                <a:off x="8536047" y="3319255"/>
                <a:ext cx="1373062" cy="6392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#51826E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53E2EEC-DF8B-6A43-92F2-3CE1D997ABDE}"/>
                  </a:ext>
                </a:extLst>
              </p:cNvPr>
              <p:cNvSpPr/>
              <p:nvPr/>
            </p:nvSpPr>
            <p:spPr>
              <a:xfrm>
                <a:off x="10071221" y="3319255"/>
                <a:ext cx="1373062" cy="6392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#DB9B42</a:t>
                </a: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2F2E859-520E-3041-8F92-9F7FC098FC5A}"/>
              </a:ext>
            </a:extLst>
          </p:cNvPr>
          <p:cNvSpPr txBox="1"/>
          <p:nvPr/>
        </p:nvSpPr>
        <p:spPr>
          <a:xfrm>
            <a:off x="860178" y="1606508"/>
            <a:ext cx="4443410" cy="5093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1" spc="-150" dirty="0">
                <a:latin typeface="Arial" panose="020B0604020202020204" pitchFamily="34" charset="0"/>
                <a:cs typeface="Arial" panose="020B0604020202020204" pitchFamily="34" charset="0"/>
              </a:rPr>
              <a:t>Arial for all type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770DEF-083C-0446-9AA5-695FD50B17F0}"/>
              </a:ext>
            </a:extLst>
          </p:cNvPr>
          <p:cNvSpPr txBox="1"/>
          <p:nvPr/>
        </p:nvSpPr>
        <p:spPr>
          <a:xfrm>
            <a:off x="863264" y="2978329"/>
            <a:ext cx="2294274" cy="17475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dirty="0"/>
              <a:t>Arial Regular</a:t>
            </a:r>
          </a:p>
          <a:p>
            <a:r>
              <a:rPr lang="en-US" spc="-150" dirty="0"/>
              <a:t>A B C D E F G H I J K L M </a:t>
            </a:r>
          </a:p>
          <a:p>
            <a:r>
              <a:rPr lang="en-US" spc="-150" dirty="0"/>
              <a:t>N O P Q R S T U V X Y Z</a:t>
            </a:r>
          </a:p>
          <a:p>
            <a:r>
              <a:rPr lang="en-US" spc="-150" dirty="0"/>
              <a:t>a b c d e f g h </a:t>
            </a:r>
            <a:r>
              <a:rPr lang="en-US" spc="-150" dirty="0" err="1"/>
              <a:t>i</a:t>
            </a:r>
            <a:r>
              <a:rPr lang="en-US" spc="-150" dirty="0"/>
              <a:t> j k l m </a:t>
            </a:r>
          </a:p>
          <a:p>
            <a:r>
              <a:rPr lang="en-US" spc="-150" dirty="0"/>
              <a:t>n o p q r s t u v x y z </a:t>
            </a:r>
          </a:p>
          <a:p>
            <a:r>
              <a:rPr lang="en-US" spc="-150" dirty="0"/>
              <a:t>1 2 3 4 5 6 7 8 9 0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1C1771-508E-174A-86B6-0FC2440B3055}"/>
              </a:ext>
            </a:extLst>
          </p:cNvPr>
          <p:cNvSpPr txBox="1"/>
          <p:nvPr/>
        </p:nvSpPr>
        <p:spPr>
          <a:xfrm>
            <a:off x="3319650" y="2978329"/>
            <a:ext cx="2418099" cy="17475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b="1" dirty="0"/>
              <a:t>Arial Bold</a:t>
            </a:r>
          </a:p>
          <a:p>
            <a:r>
              <a:rPr lang="en-US" b="1" spc="-150" dirty="0"/>
              <a:t>A B C D E F G H I J K L M </a:t>
            </a:r>
          </a:p>
          <a:p>
            <a:r>
              <a:rPr lang="en-US" b="1" spc="-150" dirty="0"/>
              <a:t>N O P Q R S T U V X Y Z</a:t>
            </a:r>
          </a:p>
          <a:p>
            <a:r>
              <a:rPr lang="en-US" b="1" spc="-150" dirty="0"/>
              <a:t>a b c d e f g h </a:t>
            </a:r>
            <a:r>
              <a:rPr lang="en-US" b="1" spc="-150" dirty="0" err="1"/>
              <a:t>i</a:t>
            </a:r>
            <a:r>
              <a:rPr lang="en-US" b="1" spc="-150" dirty="0"/>
              <a:t> j k l m </a:t>
            </a:r>
          </a:p>
          <a:p>
            <a:r>
              <a:rPr lang="en-US" b="1" spc="-150" dirty="0"/>
              <a:t>n o p q r s t u v x y z </a:t>
            </a:r>
          </a:p>
          <a:p>
            <a:r>
              <a:rPr lang="en-US" b="1" spc="-150" dirty="0"/>
              <a:t>1 2 3 4 5 6 7 8 9 0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935AA-3528-F640-BF3D-2635740AEBB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60177" y="565150"/>
            <a:ext cx="6376988" cy="577850"/>
          </a:xfrm>
        </p:spPr>
        <p:txBody>
          <a:bodyPr lIns="0" tIns="0" rIns="0" bIns="0">
            <a:noAutofit/>
          </a:bodyPr>
          <a:lstStyle/>
          <a:p>
            <a:r>
              <a:rPr lang="en-US" dirty="0">
                <a:solidFill>
                  <a:srgbClr val="3F97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Fonts and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32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5B41B-FB77-4F8C-A0DE-33C54A8161A0}"/>
              </a:ext>
            </a:extLst>
          </p:cNvPr>
          <p:cNvSpPr txBox="1"/>
          <p:nvPr/>
        </p:nvSpPr>
        <p:spPr>
          <a:xfrm>
            <a:off x="0" y="3074704"/>
            <a:ext cx="12191999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800" b="1" spc="-6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8800" b="1" spc="-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spc="-5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spc="-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please contact:</a:t>
            </a:r>
          </a:p>
          <a:p>
            <a:pPr algn="ctr"/>
            <a:r>
              <a:rPr lang="en-US" sz="4800" b="1" spc="-7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Name</a:t>
            </a:r>
          </a:p>
          <a:p>
            <a:pPr algn="ctr"/>
            <a:r>
              <a:rPr lang="en-US" sz="2800" spc="-7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number | Email | Web site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74A468E-7081-BD4A-A430-56D239444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2999" y="65590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35AA-3528-F640-BF3D-2635740AEBB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60177" y="565150"/>
            <a:ext cx="6376988" cy="577850"/>
          </a:xfrm>
        </p:spPr>
        <p:txBody>
          <a:bodyPr lIns="0" tIns="0" rIns="0" bIns="0">
            <a:noAutofit/>
          </a:bodyPr>
          <a:lstStyle/>
          <a:p>
            <a:r>
              <a:rPr lang="en-US" dirty="0">
                <a:solidFill>
                  <a:srgbClr val="3F97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endParaRPr lang="en-US" dirty="0"/>
          </a:p>
        </p:txBody>
      </p:sp>
      <p:pic>
        <p:nvPicPr>
          <p:cNvPr id="7" name="Picture 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28F1AE4-C838-A67E-17E8-C356D6F3D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024" y="4068523"/>
            <a:ext cx="3564216" cy="2004871"/>
          </a:xfrm>
          <a:prstGeom prst="rect">
            <a:avLst/>
          </a:prstGeom>
          <a:ln w="63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close-up of a questionnaire&#10;&#10;Description automatically generated">
            <a:extLst>
              <a:ext uri="{FF2B5EF4-FFF2-40B4-BE49-F238E27FC236}">
                <a16:creationId xmlns:a16="http://schemas.microsoft.com/office/drawing/2014/main" id="{976B98ED-3EA0-BE57-E291-1105EA6F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024" y="1425909"/>
            <a:ext cx="3564216" cy="2004871"/>
          </a:xfrm>
          <a:prstGeom prst="rect">
            <a:avLst/>
          </a:prstGeom>
          <a:ln w="63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0D99EF-E87E-CB19-D36D-0512C326AE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00024" y="4068523"/>
            <a:ext cx="3564215" cy="2004871"/>
          </a:xfrm>
          <a:prstGeom prst="rect">
            <a:avLst/>
          </a:prstGeom>
          <a:ln w="63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3AEDB2-4AA0-7843-BA36-A6A5EB4B02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500024" y="1425909"/>
            <a:ext cx="3564215" cy="2004871"/>
          </a:xfrm>
          <a:prstGeom prst="rect">
            <a:avLst/>
          </a:prstGeom>
          <a:ln w="63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BB18AE-079F-C715-9C1D-B7C3DDF50227}"/>
              </a:ext>
            </a:extLst>
          </p:cNvPr>
          <p:cNvSpPr txBox="1"/>
          <p:nvPr/>
        </p:nvSpPr>
        <p:spPr>
          <a:xfrm>
            <a:off x="860177" y="1425908"/>
            <a:ext cx="2448847" cy="40330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600" b="1" spc="-50" dirty="0">
                <a:latin typeface="Arial" panose="020B0604020202020204" pitchFamily="34" charset="0"/>
                <a:cs typeface="Arial" panose="020B0604020202020204" pitchFamily="34" charset="0"/>
              </a:rPr>
              <a:t>Avoid placing content </a:t>
            </a:r>
            <a:br>
              <a:rPr lang="en-US" sz="1600" b="1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spc="-50" dirty="0">
                <a:latin typeface="Arial" panose="020B0604020202020204" pitchFamily="34" charset="0"/>
                <a:cs typeface="Arial" panose="020B0604020202020204" pitchFamily="34" charset="0"/>
              </a:rPr>
              <a:t>in the lower right corner.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Live Online broadcast includes a PIP overlay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speaker that will obscure content.</a:t>
            </a:r>
          </a:p>
        </p:txBody>
      </p:sp>
    </p:spTree>
    <p:extLst>
      <p:ext uri="{BB962C8B-B14F-4D97-AF65-F5344CB8AC3E}">
        <p14:creationId xmlns:p14="http://schemas.microsoft.com/office/powerpoint/2010/main" val="167922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 descr="Presentation Title">
            <a:extLst>
              <a:ext uri="{FF2B5EF4-FFF2-40B4-BE49-F238E27FC236}">
                <a16:creationId xmlns:a16="http://schemas.microsoft.com/office/drawing/2014/main" id="{09FE280A-8C37-4043-B77A-B5C541327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0991" y="1976099"/>
            <a:ext cx="8966248" cy="14529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300" normalizeH="0" baseline="0" noProof="0" dirty="0">
                <a:ln>
                  <a:noFill/>
                </a:ln>
                <a:solidFill>
                  <a:srgbClr val="4197B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 goes here</a:t>
            </a:r>
          </a:p>
        </p:txBody>
      </p:sp>
      <p:sp>
        <p:nvSpPr>
          <p:cNvPr id="10" name="Text Placeholder 10" descr="Subhead">
            <a:extLst>
              <a:ext uri="{FF2B5EF4-FFF2-40B4-BE49-F238E27FC236}">
                <a16:creationId xmlns:a16="http://schemas.microsoft.com/office/drawing/2014/main" id="{C95219F4-F91F-FE46-AA68-DD631BD6E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1038" y="3660775"/>
            <a:ext cx="8966200" cy="6000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50" normalizeH="0" baseline="0" noProof="0" dirty="0">
                <a:ln>
                  <a:noFill/>
                </a:ln>
                <a:solidFill>
                  <a:srgbClr val="4197B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goes here</a:t>
            </a:r>
          </a:p>
        </p:txBody>
      </p:sp>
      <p:sp>
        <p:nvSpPr>
          <p:cNvPr id="11" name="Text Placeholder 12" descr="Presenter name &amp; title">
            <a:extLst>
              <a:ext uri="{FF2B5EF4-FFF2-40B4-BE49-F238E27FC236}">
                <a16:creationId xmlns:a16="http://schemas.microsoft.com/office/drawing/2014/main" id="{AA074D64-9E31-A840-96E0-3C120B81A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0990" y="4791075"/>
            <a:ext cx="8966248" cy="1371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Presenter’s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88664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5E81-09A0-2346-AC38-D5DD1720E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6AF74-BCE5-B544-A2A3-00C2DE1D5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/>
              <a:t>Subtitle of 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37918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BF1C-6CB9-924D-BB20-8BC314F0A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51A81-FA14-474F-9FA2-D2C974A299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/>
              <a:t>Subtitle of 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77107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479D-C261-7C4E-8239-D18BCAD42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only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A16CB-2588-E54F-900F-5F4E3F2E3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1257300"/>
            <a:ext cx="10948988" cy="577849"/>
          </a:xfrm>
        </p:spPr>
        <p:txBody>
          <a:bodyPr/>
          <a:lstStyle/>
          <a:p>
            <a:r>
              <a:rPr lang="en-US" dirty="0"/>
              <a:t>Use this slide when 1 column of text is needed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FAB82-B5B0-9546-92FA-78A07605A27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4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95E8-7C01-904E-8780-93EE4268C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only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BB342-C0F6-9840-81E9-EFBD8171D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1257300"/>
            <a:ext cx="10944228" cy="577849"/>
          </a:xfrm>
        </p:spPr>
        <p:txBody>
          <a:bodyPr/>
          <a:lstStyle/>
          <a:p>
            <a:r>
              <a:rPr lang="en-US" dirty="0"/>
              <a:t>Use this slide when 2 columns of text are needed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83E4A-A286-3F49-9918-8E9648FCB45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36A070-6A26-1248-AC9E-D4579F1E35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A4C2-81C8-E64C-93F2-B40D4A5D6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only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A5E94-9FCD-A54D-BA0C-5ED3E138D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1257300"/>
            <a:ext cx="10948988" cy="577849"/>
          </a:xfrm>
        </p:spPr>
        <p:txBody>
          <a:bodyPr/>
          <a:lstStyle/>
          <a:p>
            <a:r>
              <a:rPr lang="en-US" dirty="0"/>
              <a:t>Use this slide when 1 column of text is needed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27E99-C82F-5C4B-8F78-176CD7D1D28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2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197B5"/>
      </a:dk1>
      <a:lt1>
        <a:srgbClr val="FFFFFF"/>
      </a:lt1>
      <a:dk2>
        <a:srgbClr val="44546A"/>
      </a:dk2>
      <a:lt2>
        <a:srgbClr val="E7E6E6"/>
      </a:lt2>
      <a:accent1>
        <a:srgbClr val="245F8F"/>
      </a:accent1>
      <a:accent2>
        <a:srgbClr val="DB9D41"/>
      </a:accent2>
      <a:accent3>
        <a:srgbClr val="4197B5"/>
      </a:accent3>
      <a:accent4>
        <a:srgbClr val="DB151E"/>
      </a:accent4>
      <a:accent5>
        <a:srgbClr val="342C4C"/>
      </a:accent5>
      <a:accent6>
        <a:srgbClr val="51836F"/>
      </a:accent6>
      <a:hlink>
        <a:srgbClr val="0563C1"/>
      </a:hlink>
      <a:folHlink>
        <a:srgbClr val="883E5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-Assembly-PowerPoint-Template.potx" id="{DB45F1D8-A661-42B1-B8C5-738346F7C4B7}" vid="{797CE010-D605-4B4F-B137-092E7658B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Fund-Assembly-PowerPoint-Template</Template>
  <TotalTime>0</TotalTime>
  <Words>502</Words>
  <Application>Microsoft Office PowerPoint</Application>
  <PresentationFormat>Widescreen</PresentationFormat>
  <Paragraphs>90</Paragraphs>
  <Slides>20</Slides>
  <Notes>20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Fonts and Colors</vt:lpstr>
      <vt:lpstr>Layout</vt:lpstr>
      <vt:lpstr>PowerPoint Presentation</vt:lpstr>
      <vt:lpstr>Section Title</vt:lpstr>
      <vt:lpstr>Section Title</vt:lpstr>
      <vt:lpstr>Text only slide</vt:lpstr>
      <vt:lpstr>Text only slide</vt:lpstr>
      <vt:lpstr>Text only slide</vt:lpstr>
      <vt:lpstr>Text only slide</vt:lpstr>
      <vt:lpstr>Image only slide</vt:lpstr>
      <vt:lpstr>Image only slide</vt:lpstr>
      <vt:lpstr>PowerPoint Presentation</vt:lpstr>
      <vt:lpstr>PowerPoint Presentation</vt:lpstr>
      <vt:lpstr>Image only slide</vt:lpstr>
      <vt:lpstr>Image only slide</vt:lpstr>
      <vt:lpstr>PowerPoint Presentation</vt:lpstr>
      <vt:lpstr>Mixed Content slide</vt:lpstr>
      <vt:lpstr>Mixed Content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Crystal Ege</dc:creator>
  <cp:lastModifiedBy>Crystal Ege</cp:lastModifiedBy>
  <cp:revision>1</cp:revision>
  <dcterms:created xsi:type="dcterms:W3CDTF">2024-07-17T20:26:55Z</dcterms:created>
  <dcterms:modified xsi:type="dcterms:W3CDTF">2024-07-17T20:27:20Z</dcterms:modified>
</cp:coreProperties>
</file>