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363" r:id="rId2"/>
    <p:sldId id="362" r:id="rId3"/>
    <p:sldId id="364" r:id="rId4"/>
    <p:sldId id="340" r:id="rId5"/>
    <p:sldId id="256" r:id="rId6"/>
    <p:sldId id="257" r:id="rId7"/>
    <p:sldId id="354" r:id="rId8"/>
    <p:sldId id="259" r:id="rId9"/>
    <p:sldId id="260" r:id="rId10"/>
    <p:sldId id="262" r:id="rId11"/>
    <p:sldId id="263" r:id="rId12"/>
    <p:sldId id="265" r:id="rId13"/>
    <p:sldId id="266" r:id="rId14"/>
    <p:sldId id="268" r:id="rId15"/>
    <p:sldId id="269" r:id="rId16"/>
    <p:sldId id="270" r:id="rId17"/>
    <p:sldId id="271" r:id="rId18"/>
    <p:sldId id="273" r:id="rId19"/>
    <p:sldId id="360" r:id="rId20"/>
    <p:sldId id="361" r:id="rId21"/>
    <p:sldId id="355" r:id="rId22"/>
    <p:sldId id="335" r:id="rId23"/>
    <p:sldId id="356" r:id="rId24"/>
    <p:sldId id="337" r:id="rId25"/>
    <p:sldId id="338" r:id="rId26"/>
    <p:sldId id="357" r:id="rId27"/>
    <p:sldId id="358" r:id="rId28"/>
    <p:sldId id="359" r:id="rId29"/>
    <p:sldId id="33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 Sabin" initials="TS" lastIdx="1" clrIdx="0">
    <p:extLst>
      <p:ext uri="{19B8F6BF-5375-455C-9EA6-DF929625EA0E}">
        <p15:presenceInfo xmlns:p15="http://schemas.microsoft.com/office/powerpoint/2012/main" userId="S::tsabin@ameritechmedia.com::3852e002-5fb8-4d0d-bb40-b58871cd853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73"/>
    <p:restoredTop sz="96327"/>
  </p:normalViewPr>
  <p:slideViewPr>
    <p:cSldViewPr snapToGrid="0" snapToObjects="1">
      <p:cViewPr>
        <p:scale>
          <a:sx n="121" d="100"/>
          <a:sy n="121" d="100"/>
        </p:scale>
        <p:origin x="390" y="-1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98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0" d="100"/>
          <a:sy n="100" d="100"/>
        </p:scale>
        <p:origin x="420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12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9C4-964A-8535-65FA4E92A7A0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9C4-964A-8535-65FA4E92A7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BFD-9D4F-A5F4-322507BA90C3}"/>
              </c:ext>
            </c:extLst>
          </c:dPt>
          <c:dPt>
            <c:idx val="3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BFD-9D4F-A5F4-322507BA90C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E39-EE48-A75A-6722DBAD093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8E27FDBF-6EB9-2A45-BA89-28BEB8135096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9C4-964A-8535-65FA4E92A7A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8537BDB-35CF-D242-A4AB-A2B2154EAD6C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9C4-964A-8535-65FA4E92A7A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AF4E9AA-B107-BC47-848A-3E973DF554CE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BFD-9D4F-A5F4-322507BA90C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EDCBDAD1-39B8-6840-8A78-2FF3FF0A23F3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BFD-9D4F-A5F4-322507BA90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000" b="1" i="0" u="none" strike="noStrike" kern="1200" spc="-15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3.3</c:v>
                </c:pt>
                <c:pt idx="1">
                  <c:v>8.9</c:v>
                </c:pt>
                <c:pt idx="2">
                  <c:v>2.2999999999999998</c:v>
                </c:pt>
                <c:pt idx="3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FD-9D4F-A5F4-322507BA90C3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 b="1" spc="-15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12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9C4-964A-8535-65FA4E92A7A0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9C4-964A-8535-65FA4E92A7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BFD-9D4F-A5F4-322507BA90C3}"/>
              </c:ext>
            </c:extLst>
          </c:dPt>
          <c:dPt>
            <c:idx val="3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BFD-9D4F-A5F4-322507BA90C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3A2-3049-82C0-C88DFE5FF512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8E27FDBF-6EB9-2A45-BA89-28BEB8135096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9C4-964A-8535-65FA4E92A7A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8537BDB-35CF-D242-A4AB-A2B2154EAD6C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9C4-964A-8535-65FA4E92A7A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AF4E9AA-B107-BC47-848A-3E973DF554CE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BFD-9D4F-A5F4-322507BA90C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EDCBDAD1-39B8-6840-8A78-2FF3FF0A23F3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BFD-9D4F-A5F4-322507BA90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000" b="1" i="0" u="none" strike="noStrike" kern="1200" spc="-15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4.3</c:v>
                </c:pt>
                <c:pt idx="1">
                  <c:v>7.9</c:v>
                </c:pt>
                <c:pt idx="2">
                  <c:v>2.2000000000000002</c:v>
                </c:pt>
                <c:pt idx="3">
                  <c:v>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FD-9D4F-A5F4-322507BA90C3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 b="1" spc="-15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41D2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9C4-964A-8535-65FA4E92A7A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9C4-964A-8535-65FA4E92A7A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BFD-9D4F-A5F4-322507BA90C3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BFD-9D4F-A5F4-322507BA90C3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DCF-B448-B6A0-ED3D27128C9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8E27FDBF-6EB9-2A45-BA89-28BEB8135096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9C4-964A-8535-65FA4E92A7A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8537BDB-35CF-D242-A4AB-A2B2154EAD6C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9C4-964A-8535-65FA4E92A7A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AF4E9AA-B107-BC47-848A-3E973DF554CE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BFD-9D4F-A5F4-322507BA90C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EDCBDAD1-39B8-6840-8A78-2FF3FF0A23F3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BFD-9D4F-A5F4-322507BA90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000" b="1" i="0" u="none" strike="noStrike" kern="1200" spc="-15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3.3</c:v>
                </c:pt>
                <c:pt idx="1">
                  <c:v>8.9</c:v>
                </c:pt>
                <c:pt idx="2">
                  <c:v>2.2999999999999998</c:v>
                </c:pt>
                <c:pt idx="3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FD-9D4F-A5F4-322507BA90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183087599"/>
        <c:axId val="1183712991"/>
      </c:barChart>
      <c:catAx>
        <c:axId val="11830875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spc="-15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83712991"/>
        <c:crosses val="autoZero"/>
        <c:auto val="1"/>
        <c:lblAlgn val="ctr"/>
        <c:lblOffset val="100"/>
        <c:noMultiLvlLbl val="0"/>
      </c:catAx>
      <c:valAx>
        <c:axId val="11837129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spc="-15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830875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 b="1" spc="-15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41D2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9C4-964A-8535-65FA4E92A7A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9C4-964A-8535-65FA4E92A7A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BFD-9D4F-A5F4-322507BA90C3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BFD-9D4F-A5F4-322507BA90C3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DCF-B448-B6A0-ED3D27128C9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8E27FDBF-6EB9-2A45-BA89-28BEB8135096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9C4-964A-8535-65FA4E92A7A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8537BDB-35CF-D242-A4AB-A2B2154EAD6C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9C4-964A-8535-65FA4E92A7A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AF4E9AA-B107-BC47-848A-3E973DF554CE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BFD-9D4F-A5F4-322507BA90C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EDCBDAD1-39B8-6840-8A78-2FF3FF0A23F3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BFD-9D4F-A5F4-322507BA90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000" b="1" i="0" u="none" strike="noStrike" kern="1200" spc="-15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3.3</c:v>
                </c:pt>
                <c:pt idx="1">
                  <c:v>8.9</c:v>
                </c:pt>
                <c:pt idx="2">
                  <c:v>2.2999999999999998</c:v>
                </c:pt>
                <c:pt idx="3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FD-9D4F-A5F4-322507BA90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183087599"/>
        <c:axId val="1183712991"/>
      </c:barChart>
      <c:catAx>
        <c:axId val="118308759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spc="-15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83712991"/>
        <c:crosses val="autoZero"/>
        <c:auto val="1"/>
        <c:lblAlgn val="ctr"/>
        <c:lblOffset val="100"/>
        <c:noMultiLvlLbl val="0"/>
      </c:catAx>
      <c:valAx>
        <c:axId val="11837129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spc="-15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830875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 b="1" spc="-15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43F55F-7D94-C74A-9775-E4AFC4FBF5F2}" type="doc">
      <dgm:prSet loTypeId="urn:microsoft.com/office/officeart/2005/8/layout/bProcess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982122-8F2F-1445-83A8-B5D8DC414125}">
      <dgm:prSet phldrT="[Text]" phldr="1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endParaRPr lang="en-US" sz="3200" dirty="0">
            <a:solidFill>
              <a:schemeClr val="accent3"/>
            </a:solidFill>
          </a:endParaRPr>
        </a:p>
      </dgm:t>
    </dgm:pt>
    <dgm:pt modelId="{38716A2E-7B97-5846-A3E8-A1BA50F76ED6}" type="parTrans" cxnId="{9DE6F051-CB40-1C4A-BFAF-9CB8EB61209E}">
      <dgm:prSet/>
      <dgm:spPr/>
      <dgm:t>
        <a:bodyPr/>
        <a:lstStyle/>
        <a:p>
          <a:endParaRPr lang="en-US"/>
        </a:p>
      </dgm:t>
    </dgm:pt>
    <dgm:pt modelId="{4C0D2068-134F-574B-B41A-20EC0518E59E}" type="sibTrans" cxnId="{9DE6F051-CB40-1C4A-BFAF-9CB8EB61209E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7E100614-3CA8-A747-82B9-46FE492483FF}">
      <dgm:prSet phldrT="[Text]" phldr="1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endParaRPr lang="en-US" sz="3200">
            <a:solidFill>
              <a:schemeClr val="accent3"/>
            </a:solidFill>
          </a:endParaRPr>
        </a:p>
      </dgm:t>
    </dgm:pt>
    <dgm:pt modelId="{504CBAF5-D40C-0C42-A6B3-392B48405EBA}" type="parTrans" cxnId="{B60E91E5-2210-464D-A965-A8E54DF24897}">
      <dgm:prSet/>
      <dgm:spPr/>
      <dgm:t>
        <a:bodyPr/>
        <a:lstStyle/>
        <a:p>
          <a:endParaRPr lang="en-US"/>
        </a:p>
      </dgm:t>
    </dgm:pt>
    <dgm:pt modelId="{4981CD49-7916-D547-8816-E2B99B10BB15}" type="sibTrans" cxnId="{B60E91E5-2210-464D-A965-A8E54DF24897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D2549F28-8F18-4041-AEA7-D276897BD490}">
      <dgm:prSet phldrT="[Text]" phldr="1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endParaRPr lang="en-US" sz="3200">
            <a:solidFill>
              <a:schemeClr val="accent3"/>
            </a:solidFill>
          </a:endParaRPr>
        </a:p>
      </dgm:t>
    </dgm:pt>
    <dgm:pt modelId="{F284181C-E398-4B49-AA8C-686BFCED7C22}" type="parTrans" cxnId="{5AF4FC26-8436-CF49-9DFA-D42EE58D138C}">
      <dgm:prSet/>
      <dgm:spPr/>
      <dgm:t>
        <a:bodyPr/>
        <a:lstStyle/>
        <a:p>
          <a:endParaRPr lang="en-US"/>
        </a:p>
      </dgm:t>
    </dgm:pt>
    <dgm:pt modelId="{94E8BE0B-7F05-D042-A5BB-F42F99325A4B}" type="sibTrans" cxnId="{5AF4FC26-8436-CF49-9DFA-D42EE58D138C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0C2D1CC5-6E78-C845-A48B-8B8258C2E40F}">
      <dgm:prSet phldrT="[Text]" phldr="1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endParaRPr lang="en-US" sz="3200">
            <a:solidFill>
              <a:schemeClr val="accent3"/>
            </a:solidFill>
          </a:endParaRPr>
        </a:p>
      </dgm:t>
    </dgm:pt>
    <dgm:pt modelId="{072728C3-0057-D046-A712-FF96B2919E4C}" type="parTrans" cxnId="{F0ED4515-B9E7-6548-8081-4CB580B608B3}">
      <dgm:prSet/>
      <dgm:spPr/>
      <dgm:t>
        <a:bodyPr/>
        <a:lstStyle/>
        <a:p>
          <a:endParaRPr lang="en-US"/>
        </a:p>
      </dgm:t>
    </dgm:pt>
    <dgm:pt modelId="{90F04D53-3EA6-3346-AB15-21A095E73A47}" type="sibTrans" cxnId="{F0ED4515-B9E7-6548-8081-4CB580B608B3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230F0D14-14E7-AA4E-A5B6-7FE4EB77F024}">
      <dgm:prSet phldrT="[Text]" phldr="1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endParaRPr lang="en-US" sz="3200">
            <a:solidFill>
              <a:schemeClr val="accent3"/>
            </a:solidFill>
          </a:endParaRPr>
        </a:p>
      </dgm:t>
    </dgm:pt>
    <dgm:pt modelId="{49129733-F58F-964A-904A-DF8C20637720}" type="parTrans" cxnId="{BF110026-063C-264E-B19C-BFB4D6975279}">
      <dgm:prSet/>
      <dgm:spPr/>
      <dgm:t>
        <a:bodyPr/>
        <a:lstStyle/>
        <a:p>
          <a:endParaRPr lang="en-US"/>
        </a:p>
      </dgm:t>
    </dgm:pt>
    <dgm:pt modelId="{82F9215D-56E9-934C-9E4B-A4A2A4D0EFF1}" type="sibTrans" cxnId="{BF110026-063C-264E-B19C-BFB4D6975279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D4E0D35E-DADC-5A48-9A43-FCF7812C8944}">
      <dgm:prSet phldrT="[Text]" phldr="1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endParaRPr lang="en-US" sz="3200">
            <a:solidFill>
              <a:schemeClr val="accent3"/>
            </a:solidFill>
          </a:endParaRPr>
        </a:p>
      </dgm:t>
    </dgm:pt>
    <dgm:pt modelId="{7C8C81AA-D1A3-3B44-B431-509DDD5EE8DE}" type="parTrans" cxnId="{87562089-2456-C34B-A1D7-C6851CA9F1F4}">
      <dgm:prSet/>
      <dgm:spPr/>
      <dgm:t>
        <a:bodyPr/>
        <a:lstStyle/>
        <a:p>
          <a:endParaRPr lang="en-US"/>
        </a:p>
      </dgm:t>
    </dgm:pt>
    <dgm:pt modelId="{457A3E58-09A0-AA4F-A765-EE296D6C41B0}" type="sibTrans" cxnId="{87562089-2456-C34B-A1D7-C6851CA9F1F4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E4B9364F-2B4A-D642-B847-1C59FCF250A6}">
      <dgm:prSet phldrT="[Text]" phldr="1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endParaRPr lang="en-US" sz="3200" dirty="0">
            <a:solidFill>
              <a:schemeClr val="accent3"/>
            </a:solidFill>
          </a:endParaRPr>
        </a:p>
      </dgm:t>
    </dgm:pt>
    <dgm:pt modelId="{50235621-ED29-EC49-8B4A-3AF97557939B}" type="sibTrans" cxnId="{A9E0E59A-8965-124F-9108-3BE0AA768AF2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88B5007A-9141-E24A-A9B8-43705F789693}" type="parTrans" cxnId="{A9E0E59A-8965-124F-9108-3BE0AA768AF2}">
      <dgm:prSet/>
      <dgm:spPr/>
      <dgm:t>
        <a:bodyPr/>
        <a:lstStyle/>
        <a:p>
          <a:endParaRPr lang="en-US"/>
        </a:p>
      </dgm:t>
    </dgm:pt>
    <dgm:pt modelId="{FB62A1D7-146E-D14B-9637-625C8E30C603}">
      <dgm:prSet phldrT="[Text]" phldr="1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endParaRPr lang="en-US" sz="3200" dirty="0">
            <a:solidFill>
              <a:schemeClr val="accent3"/>
            </a:solidFill>
          </a:endParaRPr>
        </a:p>
      </dgm:t>
    </dgm:pt>
    <dgm:pt modelId="{C72AEE56-AF31-AA47-B2B3-7192E9FFC500}" type="sibTrans" cxnId="{5EF3D841-73FD-D145-A4CE-D490494ACCCA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F3793CA1-C89B-AE4F-AAEC-4558F3594B4B}" type="parTrans" cxnId="{5EF3D841-73FD-D145-A4CE-D490494ACCCA}">
      <dgm:prSet/>
      <dgm:spPr/>
      <dgm:t>
        <a:bodyPr/>
        <a:lstStyle/>
        <a:p>
          <a:endParaRPr lang="en-US"/>
        </a:p>
      </dgm:t>
    </dgm:pt>
    <dgm:pt modelId="{36DB4776-636C-5A46-8BFD-F6706DC0F46B}" type="pres">
      <dgm:prSet presAssocID="{EA43F55F-7D94-C74A-9775-E4AFC4FBF5F2}" presName="Name0" presStyleCnt="0">
        <dgm:presLayoutVars>
          <dgm:dir/>
          <dgm:resizeHandles/>
        </dgm:presLayoutVars>
      </dgm:prSet>
      <dgm:spPr/>
    </dgm:pt>
    <dgm:pt modelId="{683D6E1B-EF19-8E48-85CC-C0C2FDB5864F}" type="pres">
      <dgm:prSet presAssocID="{07982122-8F2F-1445-83A8-B5D8DC414125}" presName="compNode" presStyleCnt="0"/>
      <dgm:spPr/>
    </dgm:pt>
    <dgm:pt modelId="{4EB9A914-2AEA-8747-8D3F-70DAAB3E6A39}" type="pres">
      <dgm:prSet presAssocID="{07982122-8F2F-1445-83A8-B5D8DC414125}" presName="dummyConnPt" presStyleCnt="0"/>
      <dgm:spPr/>
    </dgm:pt>
    <dgm:pt modelId="{B65BC17F-654B-0A4A-86FE-B4CB8CB8C5D8}" type="pres">
      <dgm:prSet presAssocID="{07982122-8F2F-1445-83A8-B5D8DC414125}" presName="node" presStyleLbl="node1" presStyleIdx="0" presStyleCnt="8" custLinFactNeighborX="-56233">
        <dgm:presLayoutVars>
          <dgm:bulletEnabled val="1"/>
        </dgm:presLayoutVars>
      </dgm:prSet>
      <dgm:spPr/>
    </dgm:pt>
    <dgm:pt modelId="{FAE35269-6983-5045-94BB-A92043CDE839}" type="pres">
      <dgm:prSet presAssocID="{4C0D2068-134F-574B-B41A-20EC0518E59E}" presName="sibTrans" presStyleLbl="bgSibTrans2D1" presStyleIdx="0" presStyleCnt="7" custLinFactNeighborX="41015" custLinFactNeighborY="1"/>
      <dgm:spPr/>
    </dgm:pt>
    <dgm:pt modelId="{45CA450A-FB78-8140-A0FA-BA286515B525}" type="pres">
      <dgm:prSet presAssocID="{7E100614-3CA8-A747-82B9-46FE492483FF}" presName="compNode" presStyleCnt="0"/>
      <dgm:spPr/>
    </dgm:pt>
    <dgm:pt modelId="{CA5187C0-C797-C649-96EF-12CFF8943502}" type="pres">
      <dgm:prSet presAssocID="{7E100614-3CA8-A747-82B9-46FE492483FF}" presName="dummyConnPt" presStyleCnt="0"/>
      <dgm:spPr/>
    </dgm:pt>
    <dgm:pt modelId="{49DFC5C9-E524-D049-A08E-EF579A72792F}" type="pres">
      <dgm:prSet presAssocID="{7E100614-3CA8-A747-82B9-46FE492483FF}" presName="node" presStyleLbl="node1" presStyleIdx="1" presStyleCnt="8" custLinFactNeighborX="-56233">
        <dgm:presLayoutVars>
          <dgm:bulletEnabled val="1"/>
        </dgm:presLayoutVars>
      </dgm:prSet>
      <dgm:spPr/>
    </dgm:pt>
    <dgm:pt modelId="{0F8812CC-548E-3244-A0F5-9D40CDA219B1}" type="pres">
      <dgm:prSet presAssocID="{4981CD49-7916-D547-8816-E2B99B10BB15}" presName="sibTrans" presStyleLbl="bgSibTrans2D1" presStyleIdx="1" presStyleCnt="7" custLinFactNeighborX="41015" custLinFactNeighborY="1"/>
      <dgm:spPr/>
    </dgm:pt>
    <dgm:pt modelId="{E7A7ABEE-EC45-3C43-BA92-B450BA6D2BBC}" type="pres">
      <dgm:prSet presAssocID="{D2549F28-8F18-4041-AEA7-D276897BD490}" presName="compNode" presStyleCnt="0"/>
      <dgm:spPr/>
    </dgm:pt>
    <dgm:pt modelId="{38885E7F-B6DA-6044-A3D0-A01047DDAE90}" type="pres">
      <dgm:prSet presAssocID="{D2549F28-8F18-4041-AEA7-D276897BD490}" presName="dummyConnPt" presStyleCnt="0"/>
      <dgm:spPr/>
    </dgm:pt>
    <dgm:pt modelId="{42378CF3-F404-2A4E-9CFC-8005C5BBA120}" type="pres">
      <dgm:prSet presAssocID="{D2549F28-8F18-4041-AEA7-D276897BD490}" presName="node" presStyleLbl="node1" presStyleIdx="2" presStyleCnt="8" custLinFactNeighborX="-56233">
        <dgm:presLayoutVars>
          <dgm:bulletEnabled val="1"/>
        </dgm:presLayoutVars>
      </dgm:prSet>
      <dgm:spPr/>
    </dgm:pt>
    <dgm:pt modelId="{7F5B1E84-0739-E044-B251-69402E31C451}" type="pres">
      <dgm:prSet presAssocID="{94E8BE0B-7F05-D042-A5BB-F42F99325A4B}" presName="sibTrans" presStyleLbl="bgSibTrans2D1" presStyleIdx="2" presStyleCnt="7"/>
      <dgm:spPr/>
    </dgm:pt>
    <dgm:pt modelId="{6FE7AD88-823A-3044-9AF5-7363C69FE60A}" type="pres">
      <dgm:prSet presAssocID="{0C2D1CC5-6E78-C845-A48B-8B8258C2E40F}" presName="compNode" presStyleCnt="0"/>
      <dgm:spPr/>
    </dgm:pt>
    <dgm:pt modelId="{6D755D79-4571-D74B-96B8-E2F625591AD1}" type="pres">
      <dgm:prSet presAssocID="{0C2D1CC5-6E78-C845-A48B-8B8258C2E40F}" presName="dummyConnPt" presStyleCnt="0"/>
      <dgm:spPr/>
    </dgm:pt>
    <dgm:pt modelId="{2CF97403-956E-EB46-AB19-3229EEF1280E}" type="pres">
      <dgm:prSet presAssocID="{0C2D1CC5-6E78-C845-A48B-8B8258C2E40F}" presName="node" presStyleLbl="node1" presStyleIdx="3" presStyleCnt="8">
        <dgm:presLayoutVars>
          <dgm:bulletEnabled val="1"/>
        </dgm:presLayoutVars>
      </dgm:prSet>
      <dgm:spPr/>
    </dgm:pt>
    <dgm:pt modelId="{646BB82E-2CCD-AF4A-BF16-E2BBF9A7A87A}" type="pres">
      <dgm:prSet presAssocID="{90F04D53-3EA6-3346-AB15-21A095E73A47}" presName="sibTrans" presStyleLbl="bgSibTrans2D1" presStyleIdx="3" presStyleCnt="7" custLinFactNeighborX="39409"/>
      <dgm:spPr/>
    </dgm:pt>
    <dgm:pt modelId="{292C98AC-AEFA-104E-B531-0A7BBB56110D}" type="pres">
      <dgm:prSet presAssocID="{230F0D14-14E7-AA4E-A5B6-7FE4EB77F024}" presName="compNode" presStyleCnt="0"/>
      <dgm:spPr/>
    </dgm:pt>
    <dgm:pt modelId="{27099F63-1006-1F42-87F5-EB0A9754BD23}" type="pres">
      <dgm:prSet presAssocID="{230F0D14-14E7-AA4E-A5B6-7FE4EB77F024}" presName="dummyConnPt" presStyleCnt="0"/>
      <dgm:spPr/>
    </dgm:pt>
    <dgm:pt modelId="{CC3F7AAD-0E59-4843-9B7E-616B2BC004A0}" type="pres">
      <dgm:prSet presAssocID="{230F0D14-14E7-AA4E-A5B6-7FE4EB77F024}" presName="node" presStyleLbl="node1" presStyleIdx="4" presStyleCnt="8">
        <dgm:presLayoutVars>
          <dgm:bulletEnabled val="1"/>
        </dgm:presLayoutVars>
      </dgm:prSet>
      <dgm:spPr/>
    </dgm:pt>
    <dgm:pt modelId="{3C7A4EC1-2A92-D249-BDD5-5606D5E964FB}" type="pres">
      <dgm:prSet presAssocID="{82F9215D-56E9-934C-9E4B-A4A2A4D0EFF1}" presName="sibTrans" presStyleLbl="bgSibTrans2D1" presStyleIdx="4" presStyleCnt="7" custLinFactNeighborX="39409"/>
      <dgm:spPr/>
    </dgm:pt>
    <dgm:pt modelId="{6BD239DC-9F35-6B4A-9451-C39D1002995D}" type="pres">
      <dgm:prSet presAssocID="{D4E0D35E-DADC-5A48-9A43-FCF7812C8944}" presName="compNode" presStyleCnt="0"/>
      <dgm:spPr/>
    </dgm:pt>
    <dgm:pt modelId="{E5268D5F-7892-014A-B311-FD6652031CA1}" type="pres">
      <dgm:prSet presAssocID="{D4E0D35E-DADC-5A48-9A43-FCF7812C8944}" presName="dummyConnPt" presStyleCnt="0"/>
      <dgm:spPr/>
    </dgm:pt>
    <dgm:pt modelId="{F45115D6-C2B2-E340-8513-BA7D936E6082}" type="pres">
      <dgm:prSet presAssocID="{D4E0D35E-DADC-5A48-9A43-FCF7812C8944}" presName="node" presStyleLbl="node1" presStyleIdx="5" presStyleCnt="8">
        <dgm:presLayoutVars>
          <dgm:bulletEnabled val="1"/>
        </dgm:presLayoutVars>
      </dgm:prSet>
      <dgm:spPr/>
    </dgm:pt>
    <dgm:pt modelId="{55CC33A3-F0CD-C34A-8082-616BEF54FBDA}" type="pres">
      <dgm:prSet presAssocID="{457A3E58-09A0-AA4F-A765-EE296D6C41B0}" presName="sibTrans" presStyleLbl="bgSibTrans2D1" presStyleIdx="5" presStyleCnt="7"/>
      <dgm:spPr/>
    </dgm:pt>
    <dgm:pt modelId="{1313C50B-329A-284F-B0FB-67FD55926F1F}" type="pres">
      <dgm:prSet presAssocID="{E4B9364F-2B4A-D642-B847-1C59FCF250A6}" presName="compNode" presStyleCnt="0"/>
      <dgm:spPr/>
    </dgm:pt>
    <dgm:pt modelId="{E98327D1-4000-8649-8A48-6CCB3D56E869}" type="pres">
      <dgm:prSet presAssocID="{E4B9364F-2B4A-D642-B847-1C59FCF250A6}" presName="dummyConnPt" presStyleCnt="0"/>
      <dgm:spPr/>
    </dgm:pt>
    <dgm:pt modelId="{5DD0F619-5DF9-A641-A96E-3A31FC68C196}" type="pres">
      <dgm:prSet presAssocID="{E4B9364F-2B4A-D642-B847-1C59FCF250A6}" presName="node" presStyleLbl="node1" presStyleIdx="6" presStyleCnt="8" custLinFactNeighborX="57111">
        <dgm:presLayoutVars>
          <dgm:bulletEnabled val="1"/>
        </dgm:presLayoutVars>
      </dgm:prSet>
      <dgm:spPr/>
    </dgm:pt>
    <dgm:pt modelId="{2B30B37B-DC18-FB49-B413-65B01C92D810}" type="pres">
      <dgm:prSet presAssocID="{50235621-ED29-EC49-8B4A-3AF97557939B}" presName="sibTrans" presStyleLbl="bgSibTrans2D1" presStyleIdx="6" presStyleCnt="7" custLinFactNeighborX="42258" custLinFactNeighborY="1"/>
      <dgm:spPr/>
    </dgm:pt>
    <dgm:pt modelId="{10139604-EBC2-5F43-B781-B8241E8D168C}" type="pres">
      <dgm:prSet presAssocID="{FB62A1D7-146E-D14B-9637-625C8E30C603}" presName="compNode" presStyleCnt="0"/>
      <dgm:spPr/>
    </dgm:pt>
    <dgm:pt modelId="{CF11A890-83D6-D449-959F-5D1BD42A2BA8}" type="pres">
      <dgm:prSet presAssocID="{FB62A1D7-146E-D14B-9637-625C8E30C603}" presName="dummyConnPt" presStyleCnt="0"/>
      <dgm:spPr/>
    </dgm:pt>
    <dgm:pt modelId="{51A6D182-8DB7-8647-BF36-24661FAB297D}" type="pres">
      <dgm:prSet presAssocID="{FB62A1D7-146E-D14B-9637-625C8E30C603}" presName="node" presStyleLbl="node1" presStyleIdx="7" presStyleCnt="8" custLinFactNeighborX="57111">
        <dgm:presLayoutVars>
          <dgm:bulletEnabled val="1"/>
        </dgm:presLayoutVars>
      </dgm:prSet>
      <dgm:spPr/>
    </dgm:pt>
  </dgm:ptLst>
  <dgm:cxnLst>
    <dgm:cxn modelId="{A1CE0911-3C56-B447-B75F-FC9742FC6211}" type="presOf" srcId="{82F9215D-56E9-934C-9E4B-A4A2A4D0EFF1}" destId="{3C7A4EC1-2A92-D249-BDD5-5606D5E964FB}" srcOrd="0" destOrd="0" presId="urn:microsoft.com/office/officeart/2005/8/layout/bProcess4"/>
    <dgm:cxn modelId="{3D988711-2DC8-9546-A648-387C26664A17}" type="presOf" srcId="{FB62A1D7-146E-D14B-9637-625C8E30C603}" destId="{51A6D182-8DB7-8647-BF36-24661FAB297D}" srcOrd="0" destOrd="0" presId="urn:microsoft.com/office/officeart/2005/8/layout/bProcess4"/>
    <dgm:cxn modelId="{F0ED4515-B9E7-6548-8081-4CB580B608B3}" srcId="{EA43F55F-7D94-C74A-9775-E4AFC4FBF5F2}" destId="{0C2D1CC5-6E78-C845-A48B-8B8258C2E40F}" srcOrd="3" destOrd="0" parTransId="{072728C3-0057-D046-A712-FF96B2919E4C}" sibTransId="{90F04D53-3EA6-3346-AB15-21A095E73A47}"/>
    <dgm:cxn modelId="{86AA7123-EFFE-4B4C-873E-B530FB206622}" type="presOf" srcId="{07982122-8F2F-1445-83A8-B5D8DC414125}" destId="{B65BC17F-654B-0A4A-86FE-B4CB8CB8C5D8}" srcOrd="0" destOrd="0" presId="urn:microsoft.com/office/officeart/2005/8/layout/bProcess4"/>
    <dgm:cxn modelId="{101E6225-EE52-3345-ACA2-922E69172D5C}" type="presOf" srcId="{0C2D1CC5-6E78-C845-A48B-8B8258C2E40F}" destId="{2CF97403-956E-EB46-AB19-3229EEF1280E}" srcOrd="0" destOrd="0" presId="urn:microsoft.com/office/officeart/2005/8/layout/bProcess4"/>
    <dgm:cxn modelId="{BF110026-063C-264E-B19C-BFB4D6975279}" srcId="{EA43F55F-7D94-C74A-9775-E4AFC4FBF5F2}" destId="{230F0D14-14E7-AA4E-A5B6-7FE4EB77F024}" srcOrd="4" destOrd="0" parTransId="{49129733-F58F-964A-904A-DF8C20637720}" sibTransId="{82F9215D-56E9-934C-9E4B-A4A2A4D0EFF1}"/>
    <dgm:cxn modelId="{5AF4FC26-8436-CF49-9DFA-D42EE58D138C}" srcId="{EA43F55F-7D94-C74A-9775-E4AFC4FBF5F2}" destId="{D2549F28-8F18-4041-AEA7-D276897BD490}" srcOrd="2" destOrd="0" parTransId="{F284181C-E398-4B49-AA8C-686BFCED7C22}" sibTransId="{94E8BE0B-7F05-D042-A5BB-F42F99325A4B}"/>
    <dgm:cxn modelId="{045A035D-7E53-5549-810D-66876BFAC695}" type="presOf" srcId="{7E100614-3CA8-A747-82B9-46FE492483FF}" destId="{49DFC5C9-E524-D049-A08E-EF579A72792F}" srcOrd="0" destOrd="0" presId="urn:microsoft.com/office/officeart/2005/8/layout/bProcess4"/>
    <dgm:cxn modelId="{5EF3D841-73FD-D145-A4CE-D490494ACCCA}" srcId="{EA43F55F-7D94-C74A-9775-E4AFC4FBF5F2}" destId="{FB62A1D7-146E-D14B-9637-625C8E30C603}" srcOrd="7" destOrd="0" parTransId="{F3793CA1-C89B-AE4F-AAEC-4558F3594B4B}" sibTransId="{C72AEE56-AF31-AA47-B2B3-7192E9FFC500}"/>
    <dgm:cxn modelId="{ECCD3662-4BE6-2E46-8D60-4CE86D3401A4}" type="presOf" srcId="{4981CD49-7916-D547-8816-E2B99B10BB15}" destId="{0F8812CC-548E-3244-A0F5-9D40CDA219B1}" srcOrd="0" destOrd="0" presId="urn:microsoft.com/office/officeart/2005/8/layout/bProcess4"/>
    <dgm:cxn modelId="{BBA8896C-ED7B-144A-B9E0-D3CC9D540F27}" type="presOf" srcId="{D2549F28-8F18-4041-AEA7-D276897BD490}" destId="{42378CF3-F404-2A4E-9CFC-8005C5BBA120}" srcOrd="0" destOrd="0" presId="urn:microsoft.com/office/officeart/2005/8/layout/bProcess4"/>
    <dgm:cxn modelId="{9DE6F051-CB40-1C4A-BFAF-9CB8EB61209E}" srcId="{EA43F55F-7D94-C74A-9775-E4AFC4FBF5F2}" destId="{07982122-8F2F-1445-83A8-B5D8DC414125}" srcOrd="0" destOrd="0" parTransId="{38716A2E-7B97-5846-A3E8-A1BA50F76ED6}" sibTransId="{4C0D2068-134F-574B-B41A-20EC0518E59E}"/>
    <dgm:cxn modelId="{D5A84F75-86F2-DE4F-B6FA-32FF28146643}" type="presOf" srcId="{90F04D53-3EA6-3346-AB15-21A095E73A47}" destId="{646BB82E-2CCD-AF4A-BF16-E2BBF9A7A87A}" srcOrd="0" destOrd="0" presId="urn:microsoft.com/office/officeart/2005/8/layout/bProcess4"/>
    <dgm:cxn modelId="{87562089-2456-C34B-A1D7-C6851CA9F1F4}" srcId="{EA43F55F-7D94-C74A-9775-E4AFC4FBF5F2}" destId="{D4E0D35E-DADC-5A48-9A43-FCF7812C8944}" srcOrd="5" destOrd="0" parTransId="{7C8C81AA-D1A3-3B44-B431-509DDD5EE8DE}" sibTransId="{457A3E58-09A0-AA4F-A765-EE296D6C41B0}"/>
    <dgm:cxn modelId="{A9E0E59A-8965-124F-9108-3BE0AA768AF2}" srcId="{EA43F55F-7D94-C74A-9775-E4AFC4FBF5F2}" destId="{E4B9364F-2B4A-D642-B847-1C59FCF250A6}" srcOrd="6" destOrd="0" parTransId="{88B5007A-9141-E24A-A9B8-43705F789693}" sibTransId="{50235621-ED29-EC49-8B4A-3AF97557939B}"/>
    <dgm:cxn modelId="{4735DC9F-A459-DA48-8B5D-50BC9CB9A504}" type="presOf" srcId="{50235621-ED29-EC49-8B4A-3AF97557939B}" destId="{2B30B37B-DC18-FB49-B413-65B01C92D810}" srcOrd="0" destOrd="0" presId="urn:microsoft.com/office/officeart/2005/8/layout/bProcess4"/>
    <dgm:cxn modelId="{609F2EA2-8B21-6F49-9B2E-AC974EA3C368}" type="presOf" srcId="{457A3E58-09A0-AA4F-A765-EE296D6C41B0}" destId="{55CC33A3-F0CD-C34A-8082-616BEF54FBDA}" srcOrd="0" destOrd="0" presId="urn:microsoft.com/office/officeart/2005/8/layout/bProcess4"/>
    <dgm:cxn modelId="{A5FDB5A5-E25D-7C4E-BAA6-F27C7B017789}" type="presOf" srcId="{230F0D14-14E7-AA4E-A5B6-7FE4EB77F024}" destId="{CC3F7AAD-0E59-4843-9B7E-616B2BC004A0}" srcOrd="0" destOrd="0" presId="urn:microsoft.com/office/officeart/2005/8/layout/bProcess4"/>
    <dgm:cxn modelId="{DD5A14A8-A747-6543-B080-012D339AE548}" type="presOf" srcId="{EA43F55F-7D94-C74A-9775-E4AFC4FBF5F2}" destId="{36DB4776-636C-5A46-8BFD-F6706DC0F46B}" srcOrd="0" destOrd="0" presId="urn:microsoft.com/office/officeart/2005/8/layout/bProcess4"/>
    <dgm:cxn modelId="{61A0C2AE-18E7-DA43-835D-3BB8EA492A46}" type="presOf" srcId="{94E8BE0B-7F05-D042-A5BB-F42F99325A4B}" destId="{7F5B1E84-0739-E044-B251-69402E31C451}" srcOrd="0" destOrd="0" presId="urn:microsoft.com/office/officeart/2005/8/layout/bProcess4"/>
    <dgm:cxn modelId="{936724B5-F2D2-6548-A4D5-71088C1D5E62}" type="presOf" srcId="{4C0D2068-134F-574B-B41A-20EC0518E59E}" destId="{FAE35269-6983-5045-94BB-A92043CDE839}" srcOrd="0" destOrd="0" presId="urn:microsoft.com/office/officeart/2005/8/layout/bProcess4"/>
    <dgm:cxn modelId="{F8E1FAB8-6E4B-0F40-AB41-E5F907BF169B}" type="presOf" srcId="{D4E0D35E-DADC-5A48-9A43-FCF7812C8944}" destId="{F45115D6-C2B2-E340-8513-BA7D936E6082}" srcOrd="0" destOrd="0" presId="urn:microsoft.com/office/officeart/2005/8/layout/bProcess4"/>
    <dgm:cxn modelId="{7C9AD5BD-6EE3-E84D-8132-1C9F7FF8C2EB}" type="presOf" srcId="{E4B9364F-2B4A-D642-B847-1C59FCF250A6}" destId="{5DD0F619-5DF9-A641-A96E-3A31FC68C196}" srcOrd="0" destOrd="0" presId="urn:microsoft.com/office/officeart/2005/8/layout/bProcess4"/>
    <dgm:cxn modelId="{B60E91E5-2210-464D-A965-A8E54DF24897}" srcId="{EA43F55F-7D94-C74A-9775-E4AFC4FBF5F2}" destId="{7E100614-3CA8-A747-82B9-46FE492483FF}" srcOrd="1" destOrd="0" parTransId="{504CBAF5-D40C-0C42-A6B3-392B48405EBA}" sibTransId="{4981CD49-7916-D547-8816-E2B99B10BB15}"/>
    <dgm:cxn modelId="{67DADA0F-7A08-DA4F-ADC9-5D0F027B1DEB}" type="presParOf" srcId="{36DB4776-636C-5A46-8BFD-F6706DC0F46B}" destId="{683D6E1B-EF19-8E48-85CC-C0C2FDB5864F}" srcOrd="0" destOrd="0" presId="urn:microsoft.com/office/officeart/2005/8/layout/bProcess4"/>
    <dgm:cxn modelId="{96FAFADB-EF35-1B4A-AD09-69EDDB59B8DB}" type="presParOf" srcId="{683D6E1B-EF19-8E48-85CC-C0C2FDB5864F}" destId="{4EB9A914-2AEA-8747-8D3F-70DAAB3E6A39}" srcOrd="0" destOrd="0" presId="urn:microsoft.com/office/officeart/2005/8/layout/bProcess4"/>
    <dgm:cxn modelId="{F3822841-7063-9E4A-8799-CB73B19AF69A}" type="presParOf" srcId="{683D6E1B-EF19-8E48-85CC-C0C2FDB5864F}" destId="{B65BC17F-654B-0A4A-86FE-B4CB8CB8C5D8}" srcOrd="1" destOrd="0" presId="urn:microsoft.com/office/officeart/2005/8/layout/bProcess4"/>
    <dgm:cxn modelId="{66EE561F-4454-114E-A982-33990806F06C}" type="presParOf" srcId="{36DB4776-636C-5A46-8BFD-F6706DC0F46B}" destId="{FAE35269-6983-5045-94BB-A92043CDE839}" srcOrd="1" destOrd="0" presId="urn:microsoft.com/office/officeart/2005/8/layout/bProcess4"/>
    <dgm:cxn modelId="{E6CBDDE7-87B0-0A42-A3AB-9052C18360AE}" type="presParOf" srcId="{36DB4776-636C-5A46-8BFD-F6706DC0F46B}" destId="{45CA450A-FB78-8140-A0FA-BA286515B525}" srcOrd="2" destOrd="0" presId="urn:microsoft.com/office/officeart/2005/8/layout/bProcess4"/>
    <dgm:cxn modelId="{F434B252-5B97-6041-8BD9-67FE6804ED1D}" type="presParOf" srcId="{45CA450A-FB78-8140-A0FA-BA286515B525}" destId="{CA5187C0-C797-C649-96EF-12CFF8943502}" srcOrd="0" destOrd="0" presId="urn:microsoft.com/office/officeart/2005/8/layout/bProcess4"/>
    <dgm:cxn modelId="{EEDB73F5-430F-2845-BF83-F76EB32127E3}" type="presParOf" srcId="{45CA450A-FB78-8140-A0FA-BA286515B525}" destId="{49DFC5C9-E524-D049-A08E-EF579A72792F}" srcOrd="1" destOrd="0" presId="urn:microsoft.com/office/officeart/2005/8/layout/bProcess4"/>
    <dgm:cxn modelId="{9F646DE1-DCD9-2046-83A3-A01A8A13D0C1}" type="presParOf" srcId="{36DB4776-636C-5A46-8BFD-F6706DC0F46B}" destId="{0F8812CC-548E-3244-A0F5-9D40CDA219B1}" srcOrd="3" destOrd="0" presId="urn:microsoft.com/office/officeart/2005/8/layout/bProcess4"/>
    <dgm:cxn modelId="{DA23511E-188A-5547-B5EA-CBE5EAAB0736}" type="presParOf" srcId="{36DB4776-636C-5A46-8BFD-F6706DC0F46B}" destId="{E7A7ABEE-EC45-3C43-BA92-B450BA6D2BBC}" srcOrd="4" destOrd="0" presId="urn:microsoft.com/office/officeart/2005/8/layout/bProcess4"/>
    <dgm:cxn modelId="{E626EC1A-53BB-4A42-B39D-D8A5D8DB8457}" type="presParOf" srcId="{E7A7ABEE-EC45-3C43-BA92-B450BA6D2BBC}" destId="{38885E7F-B6DA-6044-A3D0-A01047DDAE90}" srcOrd="0" destOrd="0" presId="urn:microsoft.com/office/officeart/2005/8/layout/bProcess4"/>
    <dgm:cxn modelId="{2E64E3BE-9437-6A46-B75E-C54F9D8ADD90}" type="presParOf" srcId="{E7A7ABEE-EC45-3C43-BA92-B450BA6D2BBC}" destId="{42378CF3-F404-2A4E-9CFC-8005C5BBA120}" srcOrd="1" destOrd="0" presId="urn:microsoft.com/office/officeart/2005/8/layout/bProcess4"/>
    <dgm:cxn modelId="{4FBACD66-F54F-CA4C-B96C-E78CBDF86EE7}" type="presParOf" srcId="{36DB4776-636C-5A46-8BFD-F6706DC0F46B}" destId="{7F5B1E84-0739-E044-B251-69402E31C451}" srcOrd="5" destOrd="0" presId="urn:microsoft.com/office/officeart/2005/8/layout/bProcess4"/>
    <dgm:cxn modelId="{A689D743-C6B7-5B40-91B1-9D36C8E2D341}" type="presParOf" srcId="{36DB4776-636C-5A46-8BFD-F6706DC0F46B}" destId="{6FE7AD88-823A-3044-9AF5-7363C69FE60A}" srcOrd="6" destOrd="0" presId="urn:microsoft.com/office/officeart/2005/8/layout/bProcess4"/>
    <dgm:cxn modelId="{CC0C8400-F8D5-F64C-9E93-ABECDC8ABEF7}" type="presParOf" srcId="{6FE7AD88-823A-3044-9AF5-7363C69FE60A}" destId="{6D755D79-4571-D74B-96B8-E2F625591AD1}" srcOrd="0" destOrd="0" presId="urn:microsoft.com/office/officeart/2005/8/layout/bProcess4"/>
    <dgm:cxn modelId="{3A056A39-21DB-E045-B791-A7AF721BA3CD}" type="presParOf" srcId="{6FE7AD88-823A-3044-9AF5-7363C69FE60A}" destId="{2CF97403-956E-EB46-AB19-3229EEF1280E}" srcOrd="1" destOrd="0" presId="urn:microsoft.com/office/officeart/2005/8/layout/bProcess4"/>
    <dgm:cxn modelId="{1C35EAB0-4417-1643-923D-44EDFF4F10B1}" type="presParOf" srcId="{36DB4776-636C-5A46-8BFD-F6706DC0F46B}" destId="{646BB82E-2CCD-AF4A-BF16-E2BBF9A7A87A}" srcOrd="7" destOrd="0" presId="urn:microsoft.com/office/officeart/2005/8/layout/bProcess4"/>
    <dgm:cxn modelId="{16963D9C-5B7D-8B4C-98C3-F368C4220D0A}" type="presParOf" srcId="{36DB4776-636C-5A46-8BFD-F6706DC0F46B}" destId="{292C98AC-AEFA-104E-B531-0A7BBB56110D}" srcOrd="8" destOrd="0" presId="urn:microsoft.com/office/officeart/2005/8/layout/bProcess4"/>
    <dgm:cxn modelId="{FE8E2D2C-C0FD-6F46-ADFE-C01E79C86298}" type="presParOf" srcId="{292C98AC-AEFA-104E-B531-0A7BBB56110D}" destId="{27099F63-1006-1F42-87F5-EB0A9754BD23}" srcOrd="0" destOrd="0" presId="urn:microsoft.com/office/officeart/2005/8/layout/bProcess4"/>
    <dgm:cxn modelId="{41B5313F-AE17-7848-8CCE-97DEF336A504}" type="presParOf" srcId="{292C98AC-AEFA-104E-B531-0A7BBB56110D}" destId="{CC3F7AAD-0E59-4843-9B7E-616B2BC004A0}" srcOrd="1" destOrd="0" presId="urn:microsoft.com/office/officeart/2005/8/layout/bProcess4"/>
    <dgm:cxn modelId="{7CEA08D7-7CAF-C346-8FBB-5F58ABAD4A57}" type="presParOf" srcId="{36DB4776-636C-5A46-8BFD-F6706DC0F46B}" destId="{3C7A4EC1-2A92-D249-BDD5-5606D5E964FB}" srcOrd="9" destOrd="0" presId="urn:microsoft.com/office/officeart/2005/8/layout/bProcess4"/>
    <dgm:cxn modelId="{6FAEDC13-7376-EE4C-AB5F-202FE5862251}" type="presParOf" srcId="{36DB4776-636C-5A46-8BFD-F6706DC0F46B}" destId="{6BD239DC-9F35-6B4A-9451-C39D1002995D}" srcOrd="10" destOrd="0" presId="urn:microsoft.com/office/officeart/2005/8/layout/bProcess4"/>
    <dgm:cxn modelId="{F06330B3-CCEF-024A-9884-846AA3BD546F}" type="presParOf" srcId="{6BD239DC-9F35-6B4A-9451-C39D1002995D}" destId="{E5268D5F-7892-014A-B311-FD6652031CA1}" srcOrd="0" destOrd="0" presId="urn:microsoft.com/office/officeart/2005/8/layout/bProcess4"/>
    <dgm:cxn modelId="{5A041027-E746-1C48-BAA5-8A61B0C70CF3}" type="presParOf" srcId="{6BD239DC-9F35-6B4A-9451-C39D1002995D}" destId="{F45115D6-C2B2-E340-8513-BA7D936E6082}" srcOrd="1" destOrd="0" presId="urn:microsoft.com/office/officeart/2005/8/layout/bProcess4"/>
    <dgm:cxn modelId="{E847703D-33C2-6A4C-B6CD-B2F366D02F9D}" type="presParOf" srcId="{36DB4776-636C-5A46-8BFD-F6706DC0F46B}" destId="{55CC33A3-F0CD-C34A-8082-616BEF54FBDA}" srcOrd="11" destOrd="0" presId="urn:microsoft.com/office/officeart/2005/8/layout/bProcess4"/>
    <dgm:cxn modelId="{CCA3A5F6-11B1-C24B-BD1F-AADB52AD499F}" type="presParOf" srcId="{36DB4776-636C-5A46-8BFD-F6706DC0F46B}" destId="{1313C50B-329A-284F-B0FB-67FD55926F1F}" srcOrd="12" destOrd="0" presId="urn:microsoft.com/office/officeart/2005/8/layout/bProcess4"/>
    <dgm:cxn modelId="{747020A4-47C1-4443-A196-FC679CFFB694}" type="presParOf" srcId="{1313C50B-329A-284F-B0FB-67FD55926F1F}" destId="{E98327D1-4000-8649-8A48-6CCB3D56E869}" srcOrd="0" destOrd="0" presId="urn:microsoft.com/office/officeart/2005/8/layout/bProcess4"/>
    <dgm:cxn modelId="{ABE25376-E1FF-0540-9900-C26B933905A3}" type="presParOf" srcId="{1313C50B-329A-284F-B0FB-67FD55926F1F}" destId="{5DD0F619-5DF9-A641-A96E-3A31FC68C196}" srcOrd="1" destOrd="0" presId="urn:microsoft.com/office/officeart/2005/8/layout/bProcess4"/>
    <dgm:cxn modelId="{3F1F2C4E-F354-7A45-B786-3DB24E54514D}" type="presParOf" srcId="{36DB4776-636C-5A46-8BFD-F6706DC0F46B}" destId="{2B30B37B-DC18-FB49-B413-65B01C92D810}" srcOrd="13" destOrd="0" presId="urn:microsoft.com/office/officeart/2005/8/layout/bProcess4"/>
    <dgm:cxn modelId="{17B2CBBE-FF9C-2A46-A13B-A0821206D18A}" type="presParOf" srcId="{36DB4776-636C-5A46-8BFD-F6706DC0F46B}" destId="{10139604-EBC2-5F43-B781-B8241E8D168C}" srcOrd="14" destOrd="0" presId="urn:microsoft.com/office/officeart/2005/8/layout/bProcess4"/>
    <dgm:cxn modelId="{ACF034BF-2EF9-164D-9353-766B9A55E2FA}" type="presParOf" srcId="{10139604-EBC2-5F43-B781-B8241E8D168C}" destId="{CF11A890-83D6-D449-959F-5D1BD42A2BA8}" srcOrd="0" destOrd="0" presId="urn:microsoft.com/office/officeart/2005/8/layout/bProcess4"/>
    <dgm:cxn modelId="{555CC3A1-1D4D-CD40-BC91-4915DDE4A5EF}" type="presParOf" srcId="{10139604-EBC2-5F43-B781-B8241E8D168C}" destId="{51A6D182-8DB7-8647-BF36-24661FAB297D}" srcOrd="1" destOrd="0" presId="urn:microsoft.com/office/officeart/2005/8/layout/bProcess4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48EE58-E007-644E-98DB-D787AFC7E81F}" type="doc">
      <dgm:prSet loTypeId="urn:microsoft.com/office/officeart/2005/8/layout/cycle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FF12E5-3CAB-5F48-825F-35553521CAEF}">
      <dgm:prSet phldrT="[Text]" custT="1"/>
      <dgm:spPr/>
      <dgm:t>
        <a:bodyPr/>
        <a:lstStyle/>
        <a:p>
          <a:pPr>
            <a:lnSpc>
              <a:spcPct val="90000"/>
            </a:lnSpc>
          </a:pPr>
          <a:r>
            <a:rPr lang="en-US" sz="3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Step </a:t>
          </a:r>
          <a:r>
            <a:rPr lang="en-US" sz="60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rPr>
            <a:t>1</a:t>
          </a:r>
        </a:p>
      </dgm:t>
    </dgm:pt>
    <dgm:pt modelId="{BC88900D-1348-C74A-9728-95CDB1DA597F}" type="parTrans" cxnId="{BFB4EAEC-8C3E-D24D-84DE-8CB68B004960}">
      <dgm:prSet/>
      <dgm:spPr/>
      <dgm:t>
        <a:bodyPr/>
        <a:lstStyle/>
        <a:p>
          <a:endParaRPr lang="en-US" sz="3200">
            <a:solidFill>
              <a:schemeClr val="accent3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4CD12A-E569-874E-A336-EE0D44215997}" type="sibTrans" cxnId="{BFB4EAEC-8C3E-D24D-84DE-8CB68B004960}">
      <dgm:prSet/>
      <dgm:spPr/>
      <dgm:t>
        <a:bodyPr/>
        <a:lstStyle/>
        <a:p>
          <a:endParaRPr lang="en-US" sz="3200">
            <a:solidFill>
              <a:schemeClr val="accent3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A12219-D064-624A-A996-84504A333066}">
      <dgm:prSet phldrT="[Text]" custT="1"/>
      <dgm:spPr/>
      <dgm:t>
        <a:bodyPr/>
        <a:lstStyle/>
        <a:p>
          <a:pPr marL="0"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Step </a:t>
          </a:r>
          <a:r>
            <a:rPr lang="en-US" sz="6000" b="1" kern="1200" dirty="0">
              <a:solidFill>
                <a:srgbClr val="4197B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</a:t>
          </a:r>
        </a:p>
      </dgm:t>
    </dgm:pt>
    <dgm:pt modelId="{EF4447E0-3F3A-7649-BAC6-00087AFB7A1E}" type="parTrans" cxnId="{961A5793-F320-D04D-B4DB-CA234EC76CC4}">
      <dgm:prSet/>
      <dgm:spPr/>
      <dgm:t>
        <a:bodyPr/>
        <a:lstStyle/>
        <a:p>
          <a:endParaRPr lang="en-US" sz="3200">
            <a:solidFill>
              <a:schemeClr val="accent3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FAB093-B05C-174C-BC98-672687438EE9}" type="sibTrans" cxnId="{961A5793-F320-D04D-B4DB-CA234EC76CC4}">
      <dgm:prSet/>
      <dgm:spPr/>
      <dgm:t>
        <a:bodyPr/>
        <a:lstStyle/>
        <a:p>
          <a:endParaRPr lang="en-US" sz="3200">
            <a:solidFill>
              <a:schemeClr val="accent3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B3FDA3-861B-6448-B5F7-4AD2732CCC17}">
      <dgm:prSet phldrT="[Text]" custT="1"/>
      <dgm:spPr/>
      <dgm:t>
        <a:bodyPr/>
        <a:lstStyle/>
        <a:p>
          <a:r>
            <a:rPr lang="en-US" sz="3200" kern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Step</a:t>
          </a:r>
          <a:r>
            <a:rPr lang="en-US" sz="3200" kern="12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6000" b="1" kern="1200" dirty="0">
              <a:solidFill>
                <a:srgbClr val="4197B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3</a:t>
          </a:r>
        </a:p>
      </dgm:t>
    </dgm:pt>
    <dgm:pt modelId="{29D495F4-A684-FC44-8ABB-2E536E1FAB48}" type="parTrans" cxnId="{936E0BA8-13CC-4C44-BCA3-5A413FA6D2B5}">
      <dgm:prSet/>
      <dgm:spPr/>
      <dgm:t>
        <a:bodyPr/>
        <a:lstStyle/>
        <a:p>
          <a:endParaRPr lang="en-US" sz="3200">
            <a:solidFill>
              <a:schemeClr val="accent3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B87096-66F9-3E4B-9993-F922B894F63E}" type="sibTrans" cxnId="{936E0BA8-13CC-4C44-BCA3-5A413FA6D2B5}">
      <dgm:prSet/>
      <dgm:spPr/>
      <dgm:t>
        <a:bodyPr/>
        <a:lstStyle/>
        <a:p>
          <a:endParaRPr lang="en-US" sz="3200">
            <a:solidFill>
              <a:schemeClr val="accent3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5C3E48-7ED7-234A-845B-39FBAD84C10A}">
      <dgm:prSet phldrT="[Text]" custT="1"/>
      <dgm:spPr/>
      <dgm:t>
        <a:bodyPr/>
        <a:lstStyle/>
        <a:p>
          <a:r>
            <a:rPr lang="en-US" sz="3200" kern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Step</a:t>
          </a:r>
          <a:r>
            <a:rPr lang="en-US" sz="3200" kern="12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6000" b="1" kern="1200" dirty="0">
              <a:solidFill>
                <a:srgbClr val="4197B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4</a:t>
          </a:r>
        </a:p>
      </dgm:t>
    </dgm:pt>
    <dgm:pt modelId="{EEFA53A8-5AD5-9C49-A418-C2DD6B726248}" type="parTrans" cxnId="{5C0F43DC-A0E6-D849-99C2-5D906556EE04}">
      <dgm:prSet/>
      <dgm:spPr/>
      <dgm:t>
        <a:bodyPr/>
        <a:lstStyle/>
        <a:p>
          <a:endParaRPr lang="en-US" sz="3200">
            <a:solidFill>
              <a:schemeClr val="accent3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68A96E-B6F0-9B43-8187-1393F1B90B3F}" type="sibTrans" cxnId="{5C0F43DC-A0E6-D849-99C2-5D906556EE04}">
      <dgm:prSet/>
      <dgm:spPr/>
      <dgm:t>
        <a:bodyPr/>
        <a:lstStyle/>
        <a:p>
          <a:endParaRPr lang="en-US" sz="3200">
            <a:solidFill>
              <a:schemeClr val="accent3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481432-83BB-2341-812A-BB344C175577}">
      <dgm:prSet phldrT="[Text]" custT="1"/>
      <dgm:spPr/>
      <dgm:t>
        <a:bodyPr/>
        <a:lstStyle/>
        <a:p>
          <a:r>
            <a:rPr lang="en-US" sz="3200" kern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Step</a:t>
          </a:r>
          <a:r>
            <a:rPr lang="en-US" sz="3200" kern="12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6000" b="1" kern="1200" dirty="0">
              <a:solidFill>
                <a:srgbClr val="4197B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5</a:t>
          </a:r>
        </a:p>
      </dgm:t>
    </dgm:pt>
    <dgm:pt modelId="{603952FC-8896-684E-A417-7C4E8C2EAE25}" type="parTrans" cxnId="{8133FC90-098F-D64E-A425-671F97BD12C5}">
      <dgm:prSet/>
      <dgm:spPr/>
      <dgm:t>
        <a:bodyPr/>
        <a:lstStyle/>
        <a:p>
          <a:endParaRPr lang="en-US" sz="3200">
            <a:solidFill>
              <a:schemeClr val="accent3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8936CA-45F7-3549-B375-1269DC1A69C5}" type="sibTrans" cxnId="{8133FC90-098F-D64E-A425-671F97BD12C5}">
      <dgm:prSet/>
      <dgm:spPr/>
      <dgm:t>
        <a:bodyPr/>
        <a:lstStyle/>
        <a:p>
          <a:endParaRPr lang="en-US" sz="3200">
            <a:solidFill>
              <a:schemeClr val="accent3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77C220-AE5C-8949-8909-E79B923441A6}" type="pres">
      <dgm:prSet presAssocID="{6148EE58-E007-644E-98DB-D787AFC7E81F}" presName="cycle" presStyleCnt="0">
        <dgm:presLayoutVars>
          <dgm:dir/>
          <dgm:resizeHandles val="exact"/>
        </dgm:presLayoutVars>
      </dgm:prSet>
      <dgm:spPr/>
    </dgm:pt>
    <dgm:pt modelId="{93CD56AB-E518-4D48-9B66-B49BF8B8C193}" type="pres">
      <dgm:prSet presAssocID="{EFFF12E5-3CAB-5F48-825F-35553521CAEF}" presName="dummy" presStyleCnt="0"/>
      <dgm:spPr/>
    </dgm:pt>
    <dgm:pt modelId="{550134AE-B33A-D042-929D-C3357DB9295D}" type="pres">
      <dgm:prSet presAssocID="{EFFF12E5-3CAB-5F48-825F-35553521CAEF}" presName="node" presStyleLbl="revTx" presStyleIdx="0" presStyleCnt="5">
        <dgm:presLayoutVars>
          <dgm:bulletEnabled val="1"/>
        </dgm:presLayoutVars>
      </dgm:prSet>
      <dgm:spPr/>
    </dgm:pt>
    <dgm:pt modelId="{AAD5E785-FF0F-3D4E-A5FE-33D316728FA7}" type="pres">
      <dgm:prSet presAssocID="{D64CD12A-E569-874E-A336-EE0D44215997}" presName="sibTrans" presStyleLbl="node1" presStyleIdx="0" presStyleCnt="5"/>
      <dgm:spPr/>
    </dgm:pt>
    <dgm:pt modelId="{8C659CE1-3BF8-A54F-BFA7-01B6F19F78E0}" type="pres">
      <dgm:prSet presAssocID="{59A12219-D064-624A-A996-84504A333066}" presName="dummy" presStyleCnt="0"/>
      <dgm:spPr/>
    </dgm:pt>
    <dgm:pt modelId="{F6108E27-FA49-264B-B099-53913530E02D}" type="pres">
      <dgm:prSet presAssocID="{59A12219-D064-624A-A996-84504A333066}" presName="node" presStyleLbl="revTx" presStyleIdx="1" presStyleCnt="5">
        <dgm:presLayoutVars>
          <dgm:bulletEnabled val="1"/>
        </dgm:presLayoutVars>
      </dgm:prSet>
      <dgm:spPr/>
    </dgm:pt>
    <dgm:pt modelId="{FE2B2DB4-373A-0E4D-BB3D-28D4784A528D}" type="pres">
      <dgm:prSet presAssocID="{49FAB093-B05C-174C-BC98-672687438EE9}" presName="sibTrans" presStyleLbl="node1" presStyleIdx="1" presStyleCnt="5"/>
      <dgm:spPr/>
    </dgm:pt>
    <dgm:pt modelId="{26779972-CB8B-7A4A-A84A-DFB99D1C7706}" type="pres">
      <dgm:prSet presAssocID="{E8B3FDA3-861B-6448-B5F7-4AD2732CCC17}" presName="dummy" presStyleCnt="0"/>
      <dgm:spPr/>
    </dgm:pt>
    <dgm:pt modelId="{C56B9DB2-B7F1-644D-BD5B-E8AD6E55EFF8}" type="pres">
      <dgm:prSet presAssocID="{E8B3FDA3-861B-6448-B5F7-4AD2732CCC17}" presName="node" presStyleLbl="revTx" presStyleIdx="2" presStyleCnt="5">
        <dgm:presLayoutVars>
          <dgm:bulletEnabled val="1"/>
        </dgm:presLayoutVars>
      </dgm:prSet>
      <dgm:spPr/>
    </dgm:pt>
    <dgm:pt modelId="{F2268196-F561-2246-9CB2-0AA4C258822E}" type="pres">
      <dgm:prSet presAssocID="{EAB87096-66F9-3E4B-9993-F922B894F63E}" presName="sibTrans" presStyleLbl="node1" presStyleIdx="2" presStyleCnt="5"/>
      <dgm:spPr/>
    </dgm:pt>
    <dgm:pt modelId="{12186E95-6647-2546-93F2-CDF59A6E82CC}" type="pres">
      <dgm:prSet presAssocID="{B55C3E48-7ED7-234A-845B-39FBAD84C10A}" presName="dummy" presStyleCnt="0"/>
      <dgm:spPr/>
    </dgm:pt>
    <dgm:pt modelId="{4CC8BCA0-0751-4942-BCD9-234F627E35E1}" type="pres">
      <dgm:prSet presAssocID="{B55C3E48-7ED7-234A-845B-39FBAD84C10A}" presName="node" presStyleLbl="revTx" presStyleIdx="3" presStyleCnt="5" custScaleY="87080">
        <dgm:presLayoutVars>
          <dgm:bulletEnabled val="1"/>
        </dgm:presLayoutVars>
      </dgm:prSet>
      <dgm:spPr/>
    </dgm:pt>
    <dgm:pt modelId="{C73999C8-9891-2C41-850A-785456BF9DD2}" type="pres">
      <dgm:prSet presAssocID="{BC68A96E-B6F0-9B43-8187-1393F1B90B3F}" presName="sibTrans" presStyleLbl="node1" presStyleIdx="3" presStyleCnt="5"/>
      <dgm:spPr/>
    </dgm:pt>
    <dgm:pt modelId="{6BEC5173-8FA8-0A4E-A91D-20B328DB3D98}" type="pres">
      <dgm:prSet presAssocID="{F0481432-83BB-2341-812A-BB344C175577}" presName="dummy" presStyleCnt="0"/>
      <dgm:spPr/>
    </dgm:pt>
    <dgm:pt modelId="{7C83A319-5864-CC4C-99D8-D7ADB074C86C}" type="pres">
      <dgm:prSet presAssocID="{F0481432-83BB-2341-812A-BB344C175577}" presName="node" presStyleLbl="revTx" presStyleIdx="4" presStyleCnt="5">
        <dgm:presLayoutVars>
          <dgm:bulletEnabled val="1"/>
        </dgm:presLayoutVars>
      </dgm:prSet>
      <dgm:spPr/>
    </dgm:pt>
    <dgm:pt modelId="{F96E81A9-29CB-5044-9343-9689972C1C9E}" type="pres">
      <dgm:prSet presAssocID="{358936CA-45F7-3549-B375-1269DC1A69C5}" presName="sibTrans" presStyleLbl="node1" presStyleIdx="4" presStyleCnt="5"/>
      <dgm:spPr/>
    </dgm:pt>
  </dgm:ptLst>
  <dgm:cxnLst>
    <dgm:cxn modelId="{D7053309-DAC4-0248-B487-E8E1BF6A1ACA}" type="presOf" srcId="{E8B3FDA3-861B-6448-B5F7-4AD2732CCC17}" destId="{C56B9DB2-B7F1-644D-BD5B-E8AD6E55EFF8}" srcOrd="0" destOrd="0" presId="urn:microsoft.com/office/officeart/2005/8/layout/cycle1"/>
    <dgm:cxn modelId="{E186DC19-FF4D-8048-A7DC-5093A4D4EE2C}" type="presOf" srcId="{BC68A96E-B6F0-9B43-8187-1393F1B90B3F}" destId="{C73999C8-9891-2C41-850A-785456BF9DD2}" srcOrd="0" destOrd="0" presId="urn:microsoft.com/office/officeart/2005/8/layout/cycle1"/>
    <dgm:cxn modelId="{0B841E2E-9A31-BA44-876B-86C69B645878}" type="presOf" srcId="{B55C3E48-7ED7-234A-845B-39FBAD84C10A}" destId="{4CC8BCA0-0751-4942-BCD9-234F627E35E1}" srcOrd="0" destOrd="0" presId="urn:microsoft.com/office/officeart/2005/8/layout/cycle1"/>
    <dgm:cxn modelId="{373E294A-EE9F-AE40-BDDA-9BA8CCF719C6}" type="presOf" srcId="{49FAB093-B05C-174C-BC98-672687438EE9}" destId="{FE2B2DB4-373A-0E4D-BB3D-28D4784A528D}" srcOrd="0" destOrd="0" presId="urn:microsoft.com/office/officeart/2005/8/layout/cycle1"/>
    <dgm:cxn modelId="{D6CD6D8E-B638-6A49-A17A-DDF94B2608CC}" type="presOf" srcId="{6148EE58-E007-644E-98DB-D787AFC7E81F}" destId="{0A77C220-AE5C-8949-8909-E79B923441A6}" srcOrd="0" destOrd="0" presId="urn:microsoft.com/office/officeart/2005/8/layout/cycle1"/>
    <dgm:cxn modelId="{8133FC90-098F-D64E-A425-671F97BD12C5}" srcId="{6148EE58-E007-644E-98DB-D787AFC7E81F}" destId="{F0481432-83BB-2341-812A-BB344C175577}" srcOrd="4" destOrd="0" parTransId="{603952FC-8896-684E-A417-7C4E8C2EAE25}" sibTransId="{358936CA-45F7-3549-B375-1269DC1A69C5}"/>
    <dgm:cxn modelId="{961A5793-F320-D04D-B4DB-CA234EC76CC4}" srcId="{6148EE58-E007-644E-98DB-D787AFC7E81F}" destId="{59A12219-D064-624A-A996-84504A333066}" srcOrd="1" destOrd="0" parTransId="{EF4447E0-3F3A-7649-BAC6-00087AFB7A1E}" sibTransId="{49FAB093-B05C-174C-BC98-672687438EE9}"/>
    <dgm:cxn modelId="{936E0BA8-13CC-4C44-BCA3-5A413FA6D2B5}" srcId="{6148EE58-E007-644E-98DB-D787AFC7E81F}" destId="{E8B3FDA3-861B-6448-B5F7-4AD2732CCC17}" srcOrd="2" destOrd="0" parTransId="{29D495F4-A684-FC44-8ABB-2E536E1FAB48}" sibTransId="{EAB87096-66F9-3E4B-9993-F922B894F63E}"/>
    <dgm:cxn modelId="{C24140AE-71C0-1A47-B4CD-EE4932FFE481}" type="presOf" srcId="{59A12219-D064-624A-A996-84504A333066}" destId="{F6108E27-FA49-264B-B099-53913530E02D}" srcOrd="0" destOrd="0" presId="urn:microsoft.com/office/officeart/2005/8/layout/cycle1"/>
    <dgm:cxn modelId="{D4695EB5-4018-A246-839F-345B5870B116}" type="presOf" srcId="{358936CA-45F7-3549-B375-1269DC1A69C5}" destId="{F96E81A9-29CB-5044-9343-9689972C1C9E}" srcOrd="0" destOrd="0" presId="urn:microsoft.com/office/officeart/2005/8/layout/cycle1"/>
    <dgm:cxn modelId="{D1E701C4-75C9-B24C-B305-861C384C04BC}" type="presOf" srcId="{EFFF12E5-3CAB-5F48-825F-35553521CAEF}" destId="{550134AE-B33A-D042-929D-C3357DB9295D}" srcOrd="0" destOrd="0" presId="urn:microsoft.com/office/officeart/2005/8/layout/cycle1"/>
    <dgm:cxn modelId="{5C0F43DC-A0E6-D849-99C2-5D906556EE04}" srcId="{6148EE58-E007-644E-98DB-D787AFC7E81F}" destId="{B55C3E48-7ED7-234A-845B-39FBAD84C10A}" srcOrd="3" destOrd="0" parTransId="{EEFA53A8-5AD5-9C49-A418-C2DD6B726248}" sibTransId="{BC68A96E-B6F0-9B43-8187-1393F1B90B3F}"/>
    <dgm:cxn modelId="{BFB4EAEC-8C3E-D24D-84DE-8CB68B004960}" srcId="{6148EE58-E007-644E-98DB-D787AFC7E81F}" destId="{EFFF12E5-3CAB-5F48-825F-35553521CAEF}" srcOrd="0" destOrd="0" parTransId="{BC88900D-1348-C74A-9728-95CDB1DA597F}" sibTransId="{D64CD12A-E569-874E-A336-EE0D44215997}"/>
    <dgm:cxn modelId="{E63386EE-9D14-2E40-A4F0-F816F73B8DCC}" type="presOf" srcId="{D64CD12A-E569-874E-A336-EE0D44215997}" destId="{AAD5E785-FF0F-3D4E-A5FE-33D316728FA7}" srcOrd="0" destOrd="0" presId="urn:microsoft.com/office/officeart/2005/8/layout/cycle1"/>
    <dgm:cxn modelId="{A24D8EF5-9186-8A4C-8FD8-0F7C9678086E}" type="presOf" srcId="{F0481432-83BB-2341-812A-BB344C175577}" destId="{7C83A319-5864-CC4C-99D8-D7ADB074C86C}" srcOrd="0" destOrd="0" presId="urn:microsoft.com/office/officeart/2005/8/layout/cycle1"/>
    <dgm:cxn modelId="{4BC8C6F9-5C90-FB4F-817A-3940D5BC9DA2}" type="presOf" srcId="{EAB87096-66F9-3E4B-9993-F922B894F63E}" destId="{F2268196-F561-2246-9CB2-0AA4C258822E}" srcOrd="0" destOrd="0" presId="urn:microsoft.com/office/officeart/2005/8/layout/cycle1"/>
    <dgm:cxn modelId="{1F38C73B-0B50-C048-9C3C-8E5C513D01DC}" type="presParOf" srcId="{0A77C220-AE5C-8949-8909-E79B923441A6}" destId="{93CD56AB-E518-4D48-9B66-B49BF8B8C193}" srcOrd="0" destOrd="0" presId="urn:microsoft.com/office/officeart/2005/8/layout/cycle1"/>
    <dgm:cxn modelId="{E8E73337-984E-BE4B-8AC2-7C4C721A93E0}" type="presParOf" srcId="{0A77C220-AE5C-8949-8909-E79B923441A6}" destId="{550134AE-B33A-D042-929D-C3357DB9295D}" srcOrd="1" destOrd="0" presId="urn:microsoft.com/office/officeart/2005/8/layout/cycle1"/>
    <dgm:cxn modelId="{F79D9244-3025-9C4A-ABF9-9EDC3BA4DD9D}" type="presParOf" srcId="{0A77C220-AE5C-8949-8909-E79B923441A6}" destId="{AAD5E785-FF0F-3D4E-A5FE-33D316728FA7}" srcOrd="2" destOrd="0" presId="urn:microsoft.com/office/officeart/2005/8/layout/cycle1"/>
    <dgm:cxn modelId="{0F3B2D7D-9028-0A4D-A5F6-0C4F7A6CF1DD}" type="presParOf" srcId="{0A77C220-AE5C-8949-8909-E79B923441A6}" destId="{8C659CE1-3BF8-A54F-BFA7-01B6F19F78E0}" srcOrd="3" destOrd="0" presId="urn:microsoft.com/office/officeart/2005/8/layout/cycle1"/>
    <dgm:cxn modelId="{6029AD85-A41E-E349-93C3-62A020E7CD07}" type="presParOf" srcId="{0A77C220-AE5C-8949-8909-E79B923441A6}" destId="{F6108E27-FA49-264B-B099-53913530E02D}" srcOrd="4" destOrd="0" presId="urn:microsoft.com/office/officeart/2005/8/layout/cycle1"/>
    <dgm:cxn modelId="{682E52EA-ED6A-2B43-A8BA-387EF150DEC3}" type="presParOf" srcId="{0A77C220-AE5C-8949-8909-E79B923441A6}" destId="{FE2B2DB4-373A-0E4D-BB3D-28D4784A528D}" srcOrd="5" destOrd="0" presId="urn:microsoft.com/office/officeart/2005/8/layout/cycle1"/>
    <dgm:cxn modelId="{CD3957A6-4F58-B94A-B2E6-6FFA82AEE53C}" type="presParOf" srcId="{0A77C220-AE5C-8949-8909-E79B923441A6}" destId="{26779972-CB8B-7A4A-A84A-DFB99D1C7706}" srcOrd="6" destOrd="0" presId="urn:microsoft.com/office/officeart/2005/8/layout/cycle1"/>
    <dgm:cxn modelId="{A9ABA289-4FEB-BF47-B92B-FB88D43B637D}" type="presParOf" srcId="{0A77C220-AE5C-8949-8909-E79B923441A6}" destId="{C56B9DB2-B7F1-644D-BD5B-E8AD6E55EFF8}" srcOrd="7" destOrd="0" presId="urn:microsoft.com/office/officeart/2005/8/layout/cycle1"/>
    <dgm:cxn modelId="{A370ACB0-4798-0B44-B7C5-0720E0D302AA}" type="presParOf" srcId="{0A77C220-AE5C-8949-8909-E79B923441A6}" destId="{F2268196-F561-2246-9CB2-0AA4C258822E}" srcOrd="8" destOrd="0" presId="urn:microsoft.com/office/officeart/2005/8/layout/cycle1"/>
    <dgm:cxn modelId="{53B8DD02-291B-0C4D-89B1-603D249496B4}" type="presParOf" srcId="{0A77C220-AE5C-8949-8909-E79B923441A6}" destId="{12186E95-6647-2546-93F2-CDF59A6E82CC}" srcOrd="9" destOrd="0" presId="urn:microsoft.com/office/officeart/2005/8/layout/cycle1"/>
    <dgm:cxn modelId="{47328095-63C3-3748-9E05-1FA61A505ED0}" type="presParOf" srcId="{0A77C220-AE5C-8949-8909-E79B923441A6}" destId="{4CC8BCA0-0751-4942-BCD9-234F627E35E1}" srcOrd="10" destOrd="0" presId="urn:microsoft.com/office/officeart/2005/8/layout/cycle1"/>
    <dgm:cxn modelId="{F76F1B99-13C0-8349-AC80-FC00D392AED1}" type="presParOf" srcId="{0A77C220-AE5C-8949-8909-E79B923441A6}" destId="{C73999C8-9891-2C41-850A-785456BF9DD2}" srcOrd="11" destOrd="0" presId="urn:microsoft.com/office/officeart/2005/8/layout/cycle1"/>
    <dgm:cxn modelId="{4BA078FC-B455-8449-99C8-655787BBF46C}" type="presParOf" srcId="{0A77C220-AE5C-8949-8909-E79B923441A6}" destId="{6BEC5173-8FA8-0A4E-A91D-20B328DB3D98}" srcOrd="12" destOrd="0" presId="urn:microsoft.com/office/officeart/2005/8/layout/cycle1"/>
    <dgm:cxn modelId="{6B834081-A6A5-1241-9D82-BA35547F1D0E}" type="presParOf" srcId="{0A77C220-AE5C-8949-8909-E79B923441A6}" destId="{7C83A319-5864-CC4C-99D8-D7ADB074C86C}" srcOrd="13" destOrd="0" presId="urn:microsoft.com/office/officeart/2005/8/layout/cycle1"/>
    <dgm:cxn modelId="{16998B41-2B64-7240-8C39-495BD4DE048F}" type="presParOf" srcId="{0A77C220-AE5C-8949-8909-E79B923441A6}" destId="{F96E81A9-29CB-5044-9343-9689972C1C9E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DEA6774-CE1D-482A-A38C-C2892373F1E3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11E8A87-92FD-4F11-9165-9FDD5F403A2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 b="1" dirty="0">
              <a:latin typeface="Arial" panose="020B0604020202020204" pitchFamily="34" charset="0"/>
              <a:cs typeface="Arial" panose="020B0604020202020204" pitchFamily="34" charset="0"/>
            </a:rPr>
            <a:t>Section 1 </a:t>
          </a:r>
          <a:r>
            <a:rPr lang="en-US" sz="3000" dirty="0">
              <a:latin typeface="Arial" panose="020B0604020202020204" pitchFamily="34" charset="0"/>
              <a:cs typeface="Arial" panose="020B0604020202020204" pitchFamily="34" charset="0"/>
            </a:rPr>
            <a:t>Header</a:t>
          </a:r>
        </a:p>
      </dgm:t>
    </dgm:pt>
    <dgm:pt modelId="{B8B3CE8A-86D9-4683-80C0-CB855DF8CCDC}" type="parTrans" cxnId="{852F75B9-5478-496A-81DA-345516E195C3}">
      <dgm:prSet/>
      <dgm:spPr/>
      <dgm:t>
        <a:bodyPr/>
        <a:lstStyle/>
        <a:p>
          <a:endParaRPr lang="en-US" sz="3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66B016-2823-4F98-B32E-D6127F1738B3}" type="sibTrans" cxnId="{852F75B9-5478-496A-81DA-345516E195C3}">
      <dgm:prSet/>
      <dgm:spPr/>
      <dgm:t>
        <a:bodyPr/>
        <a:lstStyle/>
        <a:p>
          <a:pPr>
            <a:lnSpc>
              <a:spcPct val="100000"/>
            </a:lnSpc>
          </a:pPr>
          <a:endParaRPr lang="en-US" sz="3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694DFF-5D7D-4F04-A7B0-036FD0AF383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 b="1" dirty="0">
              <a:latin typeface="Arial" panose="020B0604020202020204" pitchFamily="34" charset="0"/>
              <a:cs typeface="Arial" panose="020B0604020202020204" pitchFamily="34" charset="0"/>
            </a:rPr>
            <a:t>Section 2 </a:t>
          </a:r>
          <a:r>
            <a:rPr lang="en-US" sz="3000" dirty="0">
              <a:latin typeface="Arial" panose="020B0604020202020204" pitchFamily="34" charset="0"/>
              <a:cs typeface="Arial" panose="020B0604020202020204" pitchFamily="34" charset="0"/>
            </a:rPr>
            <a:t>Header</a:t>
          </a:r>
        </a:p>
      </dgm:t>
    </dgm:pt>
    <dgm:pt modelId="{14C1A11C-D604-4438-B703-2AAB4CA67B72}" type="parTrans" cxnId="{77CBD2DA-CC95-4C7C-907A-0E25F0D02C32}">
      <dgm:prSet/>
      <dgm:spPr/>
      <dgm:t>
        <a:bodyPr/>
        <a:lstStyle/>
        <a:p>
          <a:endParaRPr lang="en-US" sz="3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C64C72-A03E-4390-9837-ADBFCA944818}" type="sibTrans" cxnId="{77CBD2DA-CC95-4C7C-907A-0E25F0D02C32}">
      <dgm:prSet/>
      <dgm:spPr/>
      <dgm:t>
        <a:bodyPr/>
        <a:lstStyle/>
        <a:p>
          <a:pPr>
            <a:lnSpc>
              <a:spcPct val="100000"/>
            </a:lnSpc>
          </a:pPr>
          <a:endParaRPr lang="en-US" sz="3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B3D830-B90A-4497-AE55-76DAD415974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 b="1" dirty="0">
              <a:latin typeface="Arial" panose="020B0604020202020204" pitchFamily="34" charset="0"/>
              <a:cs typeface="Arial" panose="020B0604020202020204" pitchFamily="34" charset="0"/>
            </a:rPr>
            <a:t>Section 3 </a:t>
          </a:r>
          <a:r>
            <a:rPr lang="en-US" sz="3000" dirty="0">
              <a:latin typeface="Arial" panose="020B0604020202020204" pitchFamily="34" charset="0"/>
              <a:cs typeface="Arial" panose="020B0604020202020204" pitchFamily="34" charset="0"/>
            </a:rPr>
            <a:t>Header</a:t>
          </a:r>
        </a:p>
      </dgm:t>
    </dgm:pt>
    <dgm:pt modelId="{E64EEC5C-43D4-43DE-AE07-2EE7F44EBF2F}" type="parTrans" cxnId="{CE6A38C4-7F8C-468B-A08E-F5DDBA65BCE3}">
      <dgm:prSet/>
      <dgm:spPr/>
      <dgm:t>
        <a:bodyPr/>
        <a:lstStyle/>
        <a:p>
          <a:endParaRPr lang="en-US" sz="3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95BBC0-6DD0-4CC1-9630-C788D7183038}" type="sibTrans" cxnId="{CE6A38C4-7F8C-468B-A08E-F5DDBA65BCE3}">
      <dgm:prSet/>
      <dgm:spPr/>
      <dgm:t>
        <a:bodyPr/>
        <a:lstStyle/>
        <a:p>
          <a:pPr>
            <a:lnSpc>
              <a:spcPct val="100000"/>
            </a:lnSpc>
          </a:pPr>
          <a:endParaRPr lang="en-US" sz="3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3A4FB5-A5DC-4748-9046-1CAF6A3C443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 b="1" dirty="0">
              <a:latin typeface="Arial" panose="020B0604020202020204" pitchFamily="34" charset="0"/>
              <a:cs typeface="Arial" panose="020B0604020202020204" pitchFamily="34" charset="0"/>
            </a:rPr>
            <a:t>Section 4 </a:t>
          </a:r>
          <a:r>
            <a:rPr lang="en-US" sz="3000" dirty="0">
              <a:latin typeface="Arial" panose="020B0604020202020204" pitchFamily="34" charset="0"/>
              <a:cs typeface="Arial" panose="020B0604020202020204" pitchFamily="34" charset="0"/>
            </a:rPr>
            <a:t>Header</a:t>
          </a:r>
        </a:p>
      </dgm:t>
    </dgm:pt>
    <dgm:pt modelId="{B62810F5-6FF9-44C3-8E8F-2DD8668942BA}" type="parTrans" cxnId="{B2128283-9F47-4F5F-9FD6-F4165591132B}">
      <dgm:prSet/>
      <dgm:spPr/>
      <dgm:t>
        <a:bodyPr/>
        <a:lstStyle/>
        <a:p>
          <a:endParaRPr lang="en-US" sz="3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BB890A-C12A-41DD-98A2-79AA738ECB3C}" type="sibTrans" cxnId="{B2128283-9F47-4F5F-9FD6-F4165591132B}">
      <dgm:prSet/>
      <dgm:spPr/>
      <dgm:t>
        <a:bodyPr/>
        <a:lstStyle/>
        <a:p>
          <a:pPr>
            <a:lnSpc>
              <a:spcPct val="100000"/>
            </a:lnSpc>
          </a:pPr>
          <a:endParaRPr lang="en-US" sz="3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B60879-F5E1-412D-B31A-D970DDB452C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 b="1" dirty="0">
              <a:latin typeface="Arial" panose="020B0604020202020204" pitchFamily="34" charset="0"/>
              <a:cs typeface="Arial" panose="020B0604020202020204" pitchFamily="34" charset="0"/>
            </a:rPr>
            <a:t>Section 5 </a:t>
          </a:r>
          <a:r>
            <a:rPr lang="en-US" sz="3000" dirty="0">
              <a:latin typeface="Arial" panose="020B0604020202020204" pitchFamily="34" charset="0"/>
              <a:cs typeface="Arial" panose="020B0604020202020204" pitchFamily="34" charset="0"/>
            </a:rPr>
            <a:t>Header</a:t>
          </a:r>
        </a:p>
      </dgm:t>
    </dgm:pt>
    <dgm:pt modelId="{246D69A8-12B0-4D29-B81A-29D4475A997E}" type="parTrans" cxnId="{1F3C1BA9-81E1-44C8-83AB-8586380AE5EA}">
      <dgm:prSet/>
      <dgm:spPr/>
      <dgm:t>
        <a:bodyPr/>
        <a:lstStyle/>
        <a:p>
          <a:endParaRPr lang="en-US" sz="3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82C329-1E13-40C4-8738-3D13055B462C}" type="sibTrans" cxnId="{1F3C1BA9-81E1-44C8-83AB-8586380AE5EA}">
      <dgm:prSet/>
      <dgm:spPr/>
      <dgm:t>
        <a:bodyPr/>
        <a:lstStyle/>
        <a:p>
          <a:pPr>
            <a:lnSpc>
              <a:spcPct val="100000"/>
            </a:lnSpc>
          </a:pPr>
          <a:endParaRPr lang="en-US" sz="3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E57285-9A42-4E04-A6BF-C05CDD80CE7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000" b="1" dirty="0">
              <a:latin typeface="Arial" panose="020B0604020202020204" pitchFamily="34" charset="0"/>
              <a:cs typeface="Arial" panose="020B0604020202020204" pitchFamily="34" charset="0"/>
            </a:rPr>
            <a:t>Section 6 </a:t>
          </a:r>
          <a:r>
            <a:rPr lang="en-US" sz="3000" dirty="0">
              <a:latin typeface="Arial" panose="020B0604020202020204" pitchFamily="34" charset="0"/>
              <a:cs typeface="Arial" panose="020B0604020202020204" pitchFamily="34" charset="0"/>
            </a:rPr>
            <a:t>Header</a:t>
          </a:r>
        </a:p>
      </dgm:t>
    </dgm:pt>
    <dgm:pt modelId="{4D298A23-5CB1-4C28-A872-F726946C88CA}" type="parTrans" cxnId="{3045A19D-4E4F-4E42-B3B4-6F67E1EE037C}">
      <dgm:prSet/>
      <dgm:spPr/>
      <dgm:t>
        <a:bodyPr/>
        <a:lstStyle/>
        <a:p>
          <a:endParaRPr lang="en-US" sz="3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BFEF05-2301-48DF-9475-3828CDE0771D}" type="sibTrans" cxnId="{3045A19D-4E4F-4E42-B3B4-6F67E1EE037C}">
      <dgm:prSet/>
      <dgm:spPr/>
      <dgm:t>
        <a:bodyPr/>
        <a:lstStyle/>
        <a:p>
          <a:endParaRPr lang="en-US" sz="3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F93076-C740-40D2-8BED-EF3E8CEA6C5D}" type="pres">
      <dgm:prSet presAssocID="{2DEA6774-CE1D-482A-A38C-C2892373F1E3}" presName="root" presStyleCnt="0">
        <dgm:presLayoutVars>
          <dgm:dir/>
          <dgm:resizeHandles val="exact"/>
        </dgm:presLayoutVars>
      </dgm:prSet>
      <dgm:spPr/>
    </dgm:pt>
    <dgm:pt modelId="{5D3F623B-2EEB-45D0-B11C-D6A715D84A7D}" type="pres">
      <dgm:prSet presAssocID="{2DEA6774-CE1D-482A-A38C-C2892373F1E3}" presName="container" presStyleCnt="0">
        <dgm:presLayoutVars>
          <dgm:dir/>
          <dgm:resizeHandles val="exact"/>
        </dgm:presLayoutVars>
      </dgm:prSet>
      <dgm:spPr/>
    </dgm:pt>
    <dgm:pt modelId="{A9409BD3-B373-4195-A537-06C1550588C4}" type="pres">
      <dgm:prSet presAssocID="{E11E8A87-92FD-4F11-9165-9FDD5F403A2F}" presName="compNode" presStyleCnt="0"/>
      <dgm:spPr/>
    </dgm:pt>
    <dgm:pt modelId="{F8031C86-3079-4FDF-B806-B2F22A594049}" type="pres">
      <dgm:prSet presAssocID="{E11E8A87-92FD-4F11-9165-9FDD5F403A2F}" presName="iconBgRect" presStyleLbl="bgShp" presStyleIdx="0" presStyleCnt="6"/>
      <dgm:spPr>
        <a:solidFill>
          <a:schemeClr val="accent3">
            <a:alpha val="50000"/>
          </a:schemeClr>
        </a:solidFill>
      </dgm:spPr>
    </dgm:pt>
    <dgm:pt modelId="{1B221D34-2D9F-47E6-A7F3-64549454174A}" type="pres">
      <dgm:prSet presAssocID="{E11E8A87-92FD-4F11-9165-9FDD5F403A2F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37F3337E-19A2-437A-843A-BB5765B0DB94}" type="pres">
      <dgm:prSet presAssocID="{E11E8A87-92FD-4F11-9165-9FDD5F403A2F}" presName="spaceRect" presStyleCnt="0"/>
      <dgm:spPr/>
    </dgm:pt>
    <dgm:pt modelId="{F596694D-6EE0-4DA9-8662-EE8990F09074}" type="pres">
      <dgm:prSet presAssocID="{E11E8A87-92FD-4F11-9165-9FDD5F403A2F}" presName="textRect" presStyleLbl="revTx" presStyleIdx="0" presStyleCnt="6" custLinFactNeighborX="1120" custLinFactNeighborY="1760">
        <dgm:presLayoutVars>
          <dgm:chMax val="1"/>
          <dgm:chPref val="1"/>
        </dgm:presLayoutVars>
      </dgm:prSet>
      <dgm:spPr/>
    </dgm:pt>
    <dgm:pt modelId="{F6C16C63-AEAD-4B41-BFA3-4AB4603BA30A}" type="pres">
      <dgm:prSet presAssocID="{2466B016-2823-4F98-B32E-D6127F1738B3}" presName="sibTrans" presStyleLbl="sibTrans2D1" presStyleIdx="0" presStyleCnt="0"/>
      <dgm:spPr/>
    </dgm:pt>
    <dgm:pt modelId="{B9254291-BEC0-430A-A8E3-9D1CFE473D96}" type="pres">
      <dgm:prSet presAssocID="{3D694DFF-5D7D-4F04-A7B0-036FD0AF3837}" presName="compNode" presStyleCnt="0"/>
      <dgm:spPr/>
    </dgm:pt>
    <dgm:pt modelId="{9AA4F2A4-10A8-4B46-A630-5973F061F94A}" type="pres">
      <dgm:prSet presAssocID="{3D694DFF-5D7D-4F04-A7B0-036FD0AF3837}" presName="iconBgRect" presStyleLbl="bgShp" presStyleIdx="1" presStyleCnt="6"/>
      <dgm:spPr>
        <a:solidFill>
          <a:schemeClr val="accent3">
            <a:alpha val="50000"/>
          </a:schemeClr>
        </a:solidFill>
      </dgm:spPr>
    </dgm:pt>
    <dgm:pt modelId="{A6D2935C-4736-4C62-9F68-60F57EE931DE}" type="pres">
      <dgm:prSet presAssocID="{3D694DFF-5D7D-4F04-A7B0-036FD0AF3837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22324232-9D13-4160-85DB-03289B14725D}" type="pres">
      <dgm:prSet presAssocID="{3D694DFF-5D7D-4F04-A7B0-036FD0AF3837}" presName="spaceRect" presStyleCnt="0"/>
      <dgm:spPr/>
    </dgm:pt>
    <dgm:pt modelId="{66387A36-4BD2-45F2-86B5-A2998124FDCB}" type="pres">
      <dgm:prSet presAssocID="{3D694DFF-5D7D-4F04-A7B0-036FD0AF3837}" presName="textRect" presStyleLbl="revTx" presStyleIdx="1" presStyleCnt="6">
        <dgm:presLayoutVars>
          <dgm:chMax val="1"/>
          <dgm:chPref val="1"/>
        </dgm:presLayoutVars>
      </dgm:prSet>
      <dgm:spPr/>
    </dgm:pt>
    <dgm:pt modelId="{2E850D17-4D4A-4E5A-BA18-7198CCC531D1}" type="pres">
      <dgm:prSet presAssocID="{60C64C72-A03E-4390-9837-ADBFCA944818}" presName="sibTrans" presStyleLbl="sibTrans2D1" presStyleIdx="0" presStyleCnt="0"/>
      <dgm:spPr/>
    </dgm:pt>
    <dgm:pt modelId="{BD83F5BB-57E0-4EC7-8311-511453DBE151}" type="pres">
      <dgm:prSet presAssocID="{0EB3D830-B90A-4497-AE55-76DAD415974C}" presName="compNode" presStyleCnt="0"/>
      <dgm:spPr/>
    </dgm:pt>
    <dgm:pt modelId="{DC2815B5-59B5-4B8E-AADE-55EDBA83B6F1}" type="pres">
      <dgm:prSet presAssocID="{0EB3D830-B90A-4497-AE55-76DAD415974C}" presName="iconBgRect" presStyleLbl="bgShp" presStyleIdx="2" presStyleCnt="6"/>
      <dgm:spPr>
        <a:solidFill>
          <a:schemeClr val="accent3">
            <a:alpha val="50000"/>
          </a:schemeClr>
        </a:solidFill>
      </dgm:spPr>
    </dgm:pt>
    <dgm:pt modelId="{029925A1-E528-4295-9004-0221BB920F30}" type="pres">
      <dgm:prSet presAssocID="{0EB3D830-B90A-4497-AE55-76DAD415974C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1A5447AA-DBA3-4866-927E-F5A4251E02C8}" type="pres">
      <dgm:prSet presAssocID="{0EB3D830-B90A-4497-AE55-76DAD415974C}" presName="spaceRect" presStyleCnt="0"/>
      <dgm:spPr/>
    </dgm:pt>
    <dgm:pt modelId="{353FC72D-68E7-483F-B13B-B5ACEDD6BE3D}" type="pres">
      <dgm:prSet presAssocID="{0EB3D830-B90A-4497-AE55-76DAD415974C}" presName="textRect" presStyleLbl="revTx" presStyleIdx="2" presStyleCnt="6">
        <dgm:presLayoutVars>
          <dgm:chMax val="1"/>
          <dgm:chPref val="1"/>
        </dgm:presLayoutVars>
      </dgm:prSet>
      <dgm:spPr/>
    </dgm:pt>
    <dgm:pt modelId="{F06CCE0B-763D-4694-A1E5-B4FD9B5082DD}" type="pres">
      <dgm:prSet presAssocID="{7F95BBC0-6DD0-4CC1-9630-C788D7183038}" presName="sibTrans" presStyleLbl="sibTrans2D1" presStyleIdx="0" presStyleCnt="0"/>
      <dgm:spPr/>
    </dgm:pt>
    <dgm:pt modelId="{9C237D3B-2EA6-4AAC-B30C-41ED4E4BB634}" type="pres">
      <dgm:prSet presAssocID="{7B3A4FB5-A5DC-4748-9046-1CAF6A3C443D}" presName="compNode" presStyleCnt="0"/>
      <dgm:spPr/>
    </dgm:pt>
    <dgm:pt modelId="{4FAFBC1A-4317-4F93-BC78-CB4DD6AD4FB1}" type="pres">
      <dgm:prSet presAssocID="{7B3A4FB5-A5DC-4748-9046-1CAF6A3C443D}" presName="iconBgRect" presStyleLbl="bgShp" presStyleIdx="3" presStyleCnt="6"/>
      <dgm:spPr>
        <a:solidFill>
          <a:schemeClr val="accent3">
            <a:alpha val="50000"/>
          </a:schemeClr>
        </a:solidFill>
      </dgm:spPr>
    </dgm:pt>
    <dgm:pt modelId="{7F845EF9-9811-4F04-BDE5-E7C6C0BA9E2E}" type="pres">
      <dgm:prSet presAssocID="{7B3A4FB5-A5DC-4748-9046-1CAF6A3C443D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ud Computing"/>
        </a:ext>
      </dgm:extLst>
    </dgm:pt>
    <dgm:pt modelId="{E46FB8B9-50B1-462E-9A2D-D96F192677BC}" type="pres">
      <dgm:prSet presAssocID="{7B3A4FB5-A5DC-4748-9046-1CAF6A3C443D}" presName="spaceRect" presStyleCnt="0"/>
      <dgm:spPr/>
    </dgm:pt>
    <dgm:pt modelId="{9B8A1443-DC4D-42F7-9015-B20993EAA2EB}" type="pres">
      <dgm:prSet presAssocID="{7B3A4FB5-A5DC-4748-9046-1CAF6A3C443D}" presName="textRect" presStyleLbl="revTx" presStyleIdx="3" presStyleCnt="6">
        <dgm:presLayoutVars>
          <dgm:chMax val="1"/>
          <dgm:chPref val="1"/>
        </dgm:presLayoutVars>
      </dgm:prSet>
      <dgm:spPr/>
    </dgm:pt>
    <dgm:pt modelId="{1CBE03A9-7501-415C-91D6-BB82425D1554}" type="pres">
      <dgm:prSet presAssocID="{FBBB890A-C12A-41DD-98A2-79AA738ECB3C}" presName="sibTrans" presStyleLbl="sibTrans2D1" presStyleIdx="0" presStyleCnt="0"/>
      <dgm:spPr/>
    </dgm:pt>
    <dgm:pt modelId="{143BD129-1CA5-46B1-BACF-F079D0597135}" type="pres">
      <dgm:prSet presAssocID="{EDB60879-F5E1-412D-B31A-D970DDB452CC}" presName="compNode" presStyleCnt="0"/>
      <dgm:spPr/>
    </dgm:pt>
    <dgm:pt modelId="{C2EF4FD4-80D8-4F1B-9F5B-173C3EDCF8A5}" type="pres">
      <dgm:prSet presAssocID="{EDB60879-F5E1-412D-B31A-D970DDB452CC}" presName="iconBgRect" presStyleLbl="bgShp" presStyleIdx="4" presStyleCnt="6"/>
      <dgm:spPr>
        <a:solidFill>
          <a:schemeClr val="accent3">
            <a:alpha val="50000"/>
          </a:schemeClr>
        </a:solidFill>
      </dgm:spPr>
    </dgm:pt>
    <dgm:pt modelId="{BB4C0DFC-D248-447D-880C-C18C815FDD49}" type="pres">
      <dgm:prSet presAssocID="{EDB60879-F5E1-412D-B31A-D970DDB452CC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4BDAF4BF-1FDE-4580-8D98-19EDF73E1E59}" type="pres">
      <dgm:prSet presAssocID="{EDB60879-F5E1-412D-B31A-D970DDB452CC}" presName="spaceRect" presStyleCnt="0"/>
      <dgm:spPr/>
    </dgm:pt>
    <dgm:pt modelId="{A3F12816-DD88-4625-8F74-06FC156B456B}" type="pres">
      <dgm:prSet presAssocID="{EDB60879-F5E1-412D-B31A-D970DDB452CC}" presName="textRect" presStyleLbl="revTx" presStyleIdx="4" presStyleCnt="6">
        <dgm:presLayoutVars>
          <dgm:chMax val="1"/>
          <dgm:chPref val="1"/>
        </dgm:presLayoutVars>
      </dgm:prSet>
      <dgm:spPr/>
    </dgm:pt>
    <dgm:pt modelId="{3884511C-16B4-4680-9FC9-C91CBA1E9DA4}" type="pres">
      <dgm:prSet presAssocID="{6F82C329-1E13-40C4-8738-3D13055B462C}" presName="sibTrans" presStyleLbl="sibTrans2D1" presStyleIdx="0" presStyleCnt="0"/>
      <dgm:spPr/>
    </dgm:pt>
    <dgm:pt modelId="{5F66FA09-8E79-4BE2-A5B7-71830A80282F}" type="pres">
      <dgm:prSet presAssocID="{70E57285-9A42-4E04-A6BF-C05CDD80CE7E}" presName="compNode" presStyleCnt="0"/>
      <dgm:spPr/>
    </dgm:pt>
    <dgm:pt modelId="{EFB64786-B522-4857-8F32-6281998F0647}" type="pres">
      <dgm:prSet presAssocID="{70E57285-9A42-4E04-A6BF-C05CDD80CE7E}" presName="iconBgRect" presStyleLbl="bgShp" presStyleIdx="5" presStyleCnt="6"/>
      <dgm:spPr>
        <a:solidFill>
          <a:schemeClr val="accent3">
            <a:alpha val="50000"/>
          </a:schemeClr>
        </a:solidFill>
      </dgm:spPr>
    </dgm:pt>
    <dgm:pt modelId="{DD50C1F1-5FCC-4B79-A5B4-6DC611532BEF}" type="pres">
      <dgm:prSet presAssocID="{70E57285-9A42-4E04-A6BF-C05CDD80CE7E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6A0C5AAB-F9AD-41BA-88D5-FE0387B9A62A}" type="pres">
      <dgm:prSet presAssocID="{70E57285-9A42-4E04-A6BF-C05CDD80CE7E}" presName="spaceRect" presStyleCnt="0"/>
      <dgm:spPr/>
    </dgm:pt>
    <dgm:pt modelId="{E50222A2-C71E-446A-9D1E-E08FC383B77D}" type="pres">
      <dgm:prSet presAssocID="{70E57285-9A42-4E04-A6BF-C05CDD80CE7E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AC7D660E-83F6-4832-B898-EB5EB3A82B28}" type="presOf" srcId="{70E57285-9A42-4E04-A6BF-C05CDD80CE7E}" destId="{E50222A2-C71E-446A-9D1E-E08FC383B77D}" srcOrd="0" destOrd="0" presId="urn:microsoft.com/office/officeart/2018/2/layout/IconCircleList"/>
    <dgm:cxn modelId="{194CAD13-5F3D-4C11-89B3-83C4D658CD7D}" type="presOf" srcId="{3D694DFF-5D7D-4F04-A7B0-036FD0AF3837}" destId="{66387A36-4BD2-45F2-86B5-A2998124FDCB}" srcOrd="0" destOrd="0" presId="urn:microsoft.com/office/officeart/2018/2/layout/IconCircleList"/>
    <dgm:cxn modelId="{49623E35-D512-4429-8FAC-1C0DA5C37426}" type="presOf" srcId="{EDB60879-F5E1-412D-B31A-D970DDB452CC}" destId="{A3F12816-DD88-4625-8F74-06FC156B456B}" srcOrd="0" destOrd="0" presId="urn:microsoft.com/office/officeart/2018/2/layout/IconCircleList"/>
    <dgm:cxn modelId="{349CD84C-E2F8-4D24-BFCC-560E8C1DDA7F}" type="presOf" srcId="{2DEA6774-CE1D-482A-A38C-C2892373F1E3}" destId="{D0F93076-C740-40D2-8BED-EF3E8CEA6C5D}" srcOrd="0" destOrd="0" presId="urn:microsoft.com/office/officeart/2018/2/layout/IconCircleList"/>
    <dgm:cxn modelId="{66EC196D-D1C0-4E05-B5C4-5A374444FD13}" type="presOf" srcId="{7B3A4FB5-A5DC-4748-9046-1CAF6A3C443D}" destId="{9B8A1443-DC4D-42F7-9015-B20993EAA2EB}" srcOrd="0" destOrd="0" presId="urn:microsoft.com/office/officeart/2018/2/layout/IconCircleList"/>
    <dgm:cxn modelId="{2A89EE7B-BEB6-4B5F-8772-3C9E74B15C47}" type="presOf" srcId="{6F82C329-1E13-40C4-8738-3D13055B462C}" destId="{3884511C-16B4-4680-9FC9-C91CBA1E9DA4}" srcOrd="0" destOrd="0" presId="urn:microsoft.com/office/officeart/2018/2/layout/IconCircleList"/>
    <dgm:cxn modelId="{B2128283-9F47-4F5F-9FD6-F4165591132B}" srcId="{2DEA6774-CE1D-482A-A38C-C2892373F1E3}" destId="{7B3A4FB5-A5DC-4748-9046-1CAF6A3C443D}" srcOrd="3" destOrd="0" parTransId="{B62810F5-6FF9-44C3-8E8F-2DD8668942BA}" sibTransId="{FBBB890A-C12A-41DD-98A2-79AA738ECB3C}"/>
    <dgm:cxn modelId="{7AC99A93-AF10-4A2B-9688-EEA4B843D81B}" type="presOf" srcId="{7F95BBC0-6DD0-4CC1-9630-C788D7183038}" destId="{F06CCE0B-763D-4694-A1E5-B4FD9B5082DD}" srcOrd="0" destOrd="0" presId="urn:microsoft.com/office/officeart/2018/2/layout/IconCircleList"/>
    <dgm:cxn modelId="{EB91CF97-2845-4358-9C12-B0D9E27096A4}" type="presOf" srcId="{E11E8A87-92FD-4F11-9165-9FDD5F403A2F}" destId="{F596694D-6EE0-4DA9-8662-EE8990F09074}" srcOrd="0" destOrd="0" presId="urn:microsoft.com/office/officeart/2018/2/layout/IconCircleList"/>
    <dgm:cxn modelId="{3045A19D-4E4F-4E42-B3B4-6F67E1EE037C}" srcId="{2DEA6774-CE1D-482A-A38C-C2892373F1E3}" destId="{70E57285-9A42-4E04-A6BF-C05CDD80CE7E}" srcOrd="5" destOrd="0" parTransId="{4D298A23-5CB1-4C28-A872-F726946C88CA}" sibTransId="{F7BFEF05-2301-48DF-9475-3828CDE0771D}"/>
    <dgm:cxn modelId="{36F650A2-7950-4FA4-9900-A4D0DC27BC11}" type="presOf" srcId="{60C64C72-A03E-4390-9837-ADBFCA944818}" destId="{2E850D17-4D4A-4E5A-BA18-7198CCC531D1}" srcOrd="0" destOrd="0" presId="urn:microsoft.com/office/officeart/2018/2/layout/IconCircleList"/>
    <dgm:cxn modelId="{1F3C1BA9-81E1-44C8-83AB-8586380AE5EA}" srcId="{2DEA6774-CE1D-482A-A38C-C2892373F1E3}" destId="{EDB60879-F5E1-412D-B31A-D970DDB452CC}" srcOrd="4" destOrd="0" parTransId="{246D69A8-12B0-4D29-B81A-29D4475A997E}" sibTransId="{6F82C329-1E13-40C4-8738-3D13055B462C}"/>
    <dgm:cxn modelId="{852F75B9-5478-496A-81DA-345516E195C3}" srcId="{2DEA6774-CE1D-482A-A38C-C2892373F1E3}" destId="{E11E8A87-92FD-4F11-9165-9FDD5F403A2F}" srcOrd="0" destOrd="0" parTransId="{B8B3CE8A-86D9-4683-80C0-CB855DF8CCDC}" sibTransId="{2466B016-2823-4F98-B32E-D6127F1738B3}"/>
    <dgm:cxn modelId="{CE6A38C4-7F8C-468B-A08E-F5DDBA65BCE3}" srcId="{2DEA6774-CE1D-482A-A38C-C2892373F1E3}" destId="{0EB3D830-B90A-4497-AE55-76DAD415974C}" srcOrd="2" destOrd="0" parTransId="{E64EEC5C-43D4-43DE-AE07-2EE7F44EBF2F}" sibTransId="{7F95BBC0-6DD0-4CC1-9630-C788D7183038}"/>
    <dgm:cxn modelId="{D74A06D0-4D93-4A35-A2B1-A64659CD1A64}" type="presOf" srcId="{2466B016-2823-4F98-B32E-D6127F1738B3}" destId="{F6C16C63-AEAD-4B41-BFA3-4AB4603BA30A}" srcOrd="0" destOrd="0" presId="urn:microsoft.com/office/officeart/2018/2/layout/IconCircleList"/>
    <dgm:cxn modelId="{77CBD2DA-CC95-4C7C-907A-0E25F0D02C32}" srcId="{2DEA6774-CE1D-482A-A38C-C2892373F1E3}" destId="{3D694DFF-5D7D-4F04-A7B0-036FD0AF3837}" srcOrd="1" destOrd="0" parTransId="{14C1A11C-D604-4438-B703-2AAB4CA67B72}" sibTransId="{60C64C72-A03E-4390-9837-ADBFCA944818}"/>
    <dgm:cxn modelId="{254F12E4-BF2E-41A8-9C0C-4F9B8A142C7D}" type="presOf" srcId="{FBBB890A-C12A-41DD-98A2-79AA738ECB3C}" destId="{1CBE03A9-7501-415C-91D6-BB82425D1554}" srcOrd="0" destOrd="0" presId="urn:microsoft.com/office/officeart/2018/2/layout/IconCircleList"/>
    <dgm:cxn modelId="{74BDA9E7-340A-46AC-A072-BD8C93C57584}" type="presOf" srcId="{0EB3D830-B90A-4497-AE55-76DAD415974C}" destId="{353FC72D-68E7-483F-B13B-B5ACEDD6BE3D}" srcOrd="0" destOrd="0" presId="urn:microsoft.com/office/officeart/2018/2/layout/IconCircleList"/>
    <dgm:cxn modelId="{BE2F5214-5C86-4256-ABF6-2829E45A994C}" type="presParOf" srcId="{D0F93076-C740-40D2-8BED-EF3E8CEA6C5D}" destId="{5D3F623B-2EEB-45D0-B11C-D6A715D84A7D}" srcOrd="0" destOrd="0" presId="urn:microsoft.com/office/officeart/2018/2/layout/IconCircleList"/>
    <dgm:cxn modelId="{71BF87F2-C04F-4F11-A5FC-8FB8AF08C6EB}" type="presParOf" srcId="{5D3F623B-2EEB-45D0-B11C-D6A715D84A7D}" destId="{A9409BD3-B373-4195-A537-06C1550588C4}" srcOrd="0" destOrd="0" presId="urn:microsoft.com/office/officeart/2018/2/layout/IconCircleList"/>
    <dgm:cxn modelId="{AEE9BCA9-3CF7-4E91-B94B-992A779433FC}" type="presParOf" srcId="{A9409BD3-B373-4195-A537-06C1550588C4}" destId="{F8031C86-3079-4FDF-B806-B2F22A594049}" srcOrd="0" destOrd="0" presId="urn:microsoft.com/office/officeart/2018/2/layout/IconCircleList"/>
    <dgm:cxn modelId="{E5068D28-5762-4183-AE79-93107D4F57A2}" type="presParOf" srcId="{A9409BD3-B373-4195-A537-06C1550588C4}" destId="{1B221D34-2D9F-47E6-A7F3-64549454174A}" srcOrd="1" destOrd="0" presId="urn:microsoft.com/office/officeart/2018/2/layout/IconCircleList"/>
    <dgm:cxn modelId="{964D185A-FDA4-40B2-BA6B-D469961D99CE}" type="presParOf" srcId="{A9409BD3-B373-4195-A537-06C1550588C4}" destId="{37F3337E-19A2-437A-843A-BB5765B0DB94}" srcOrd="2" destOrd="0" presId="urn:microsoft.com/office/officeart/2018/2/layout/IconCircleList"/>
    <dgm:cxn modelId="{843EEED0-4C64-442E-BB5C-AA322F605B0A}" type="presParOf" srcId="{A9409BD3-B373-4195-A537-06C1550588C4}" destId="{F596694D-6EE0-4DA9-8662-EE8990F09074}" srcOrd="3" destOrd="0" presId="urn:microsoft.com/office/officeart/2018/2/layout/IconCircleList"/>
    <dgm:cxn modelId="{1E3DBC09-70C5-4436-AB3E-FA8475B2A56D}" type="presParOf" srcId="{5D3F623B-2EEB-45D0-B11C-D6A715D84A7D}" destId="{F6C16C63-AEAD-4B41-BFA3-4AB4603BA30A}" srcOrd="1" destOrd="0" presId="urn:microsoft.com/office/officeart/2018/2/layout/IconCircleList"/>
    <dgm:cxn modelId="{A3164C49-3986-43A2-825C-6BBEDDDB7B2D}" type="presParOf" srcId="{5D3F623B-2EEB-45D0-B11C-D6A715D84A7D}" destId="{B9254291-BEC0-430A-A8E3-9D1CFE473D96}" srcOrd="2" destOrd="0" presId="urn:microsoft.com/office/officeart/2018/2/layout/IconCircleList"/>
    <dgm:cxn modelId="{4FA49E76-09EC-4547-9037-88D4B3C1EC2A}" type="presParOf" srcId="{B9254291-BEC0-430A-A8E3-9D1CFE473D96}" destId="{9AA4F2A4-10A8-4B46-A630-5973F061F94A}" srcOrd="0" destOrd="0" presId="urn:microsoft.com/office/officeart/2018/2/layout/IconCircleList"/>
    <dgm:cxn modelId="{9A25BB28-A100-4640-AE60-CF1C1A440ED4}" type="presParOf" srcId="{B9254291-BEC0-430A-A8E3-9D1CFE473D96}" destId="{A6D2935C-4736-4C62-9F68-60F57EE931DE}" srcOrd="1" destOrd="0" presId="urn:microsoft.com/office/officeart/2018/2/layout/IconCircleList"/>
    <dgm:cxn modelId="{67235FE9-57CB-4B97-9527-6D983877F54B}" type="presParOf" srcId="{B9254291-BEC0-430A-A8E3-9D1CFE473D96}" destId="{22324232-9D13-4160-85DB-03289B14725D}" srcOrd="2" destOrd="0" presId="urn:microsoft.com/office/officeart/2018/2/layout/IconCircleList"/>
    <dgm:cxn modelId="{DEA00C23-EF29-4D13-95C0-CE25B03E3834}" type="presParOf" srcId="{B9254291-BEC0-430A-A8E3-9D1CFE473D96}" destId="{66387A36-4BD2-45F2-86B5-A2998124FDCB}" srcOrd="3" destOrd="0" presId="urn:microsoft.com/office/officeart/2018/2/layout/IconCircleList"/>
    <dgm:cxn modelId="{C323770C-FF15-465B-A3E8-1484B20ACC68}" type="presParOf" srcId="{5D3F623B-2EEB-45D0-B11C-D6A715D84A7D}" destId="{2E850D17-4D4A-4E5A-BA18-7198CCC531D1}" srcOrd="3" destOrd="0" presId="urn:microsoft.com/office/officeart/2018/2/layout/IconCircleList"/>
    <dgm:cxn modelId="{296FC5FB-C6E9-47E3-ADA9-B2A66B5CF752}" type="presParOf" srcId="{5D3F623B-2EEB-45D0-B11C-D6A715D84A7D}" destId="{BD83F5BB-57E0-4EC7-8311-511453DBE151}" srcOrd="4" destOrd="0" presId="urn:microsoft.com/office/officeart/2018/2/layout/IconCircleList"/>
    <dgm:cxn modelId="{261E379F-46D1-4F1C-A5F9-F86120DBCABB}" type="presParOf" srcId="{BD83F5BB-57E0-4EC7-8311-511453DBE151}" destId="{DC2815B5-59B5-4B8E-AADE-55EDBA83B6F1}" srcOrd="0" destOrd="0" presId="urn:microsoft.com/office/officeart/2018/2/layout/IconCircleList"/>
    <dgm:cxn modelId="{2859565D-4C29-4D89-BC13-BE2595B0D61C}" type="presParOf" srcId="{BD83F5BB-57E0-4EC7-8311-511453DBE151}" destId="{029925A1-E528-4295-9004-0221BB920F30}" srcOrd="1" destOrd="0" presId="urn:microsoft.com/office/officeart/2018/2/layout/IconCircleList"/>
    <dgm:cxn modelId="{02FC285B-8077-4B18-955A-F594FBEE0B72}" type="presParOf" srcId="{BD83F5BB-57E0-4EC7-8311-511453DBE151}" destId="{1A5447AA-DBA3-4866-927E-F5A4251E02C8}" srcOrd="2" destOrd="0" presId="urn:microsoft.com/office/officeart/2018/2/layout/IconCircleList"/>
    <dgm:cxn modelId="{363D74F3-B4DD-4F5E-B4EA-F15F7DE55E18}" type="presParOf" srcId="{BD83F5BB-57E0-4EC7-8311-511453DBE151}" destId="{353FC72D-68E7-483F-B13B-B5ACEDD6BE3D}" srcOrd="3" destOrd="0" presId="urn:microsoft.com/office/officeart/2018/2/layout/IconCircleList"/>
    <dgm:cxn modelId="{3EBB9FB9-E21E-43A0-B57E-559329C384D2}" type="presParOf" srcId="{5D3F623B-2EEB-45D0-B11C-D6A715D84A7D}" destId="{F06CCE0B-763D-4694-A1E5-B4FD9B5082DD}" srcOrd="5" destOrd="0" presId="urn:microsoft.com/office/officeart/2018/2/layout/IconCircleList"/>
    <dgm:cxn modelId="{288BE22A-2E13-4B5E-985C-39ECF2661ECA}" type="presParOf" srcId="{5D3F623B-2EEB-45D0-B11C-D6A715D84A7D}" destId="{9C237D3B-2EA6-4AAC-B30C-41ED4E4BB634}" srcOrd="6" destOrd="0" presId="urn:microsoft.com/office/officeart/2018/2/layout/IconCircleList"/>
    <dgm:cxn modelId="{F46FED00-ADF8-418E-A985-47C5E0ACB32E}" type="presParOf" srcId="{9C237D3B-2EA6-4AAC-B30C-41ED4E4BB634}" destId="{4FAFBC1A-4317-4F93-BC78-CB4DD6AD4FB1}" srcOrd="0" destOrd="0" presId="urn:microsoft.com/office/officeart/2018/2/layout/IconCircleList"/>
    <dgm:cxn modelId="{5D246A24-54B8-4DAA-89C1-50B8BADCB51F}" type="presParOf" srcId="{9C237D3B-2EA6-4AAC-B30C-41ED4E4BB634}" destId="{7F845EF9-9811-4F04-BDE5-E7C6C0BA9E2E}" srcOrd="1" destOrd="0" presId="urn:microsoft.com/office/officeart/2018/2/layout/IconCircleList"/>
    <dgm:cxn modelId="{0A220C2C-0C58-41D0-B948-8FF3644D5BE4}" type="presParOf" srcId="{9C237D3B-2EA6-4AAC-B30C-41ED4E4BB634}" destId="{E46FB8B9-50B1-462E-9A2D-D96F192677BC}" srcOrd="2" destOrd="0" presId="urn:microsoft.com/office/officeart/2018/2/layout/IconCircleList"/>
    <dgm:cxn modelId="{83A57D88-02C0-428D-B732-24211283AC54}" type="presParOf" srcId="{9C237D3B-2EA6-4AAC-B30C-41ED4E4BB634}" destId="{9B8A1443-DC4D-42F7-9015-B20993EAA2EB}" srcOrd="3" destOrd="0" presId="urn:microsoft.com/office/officeart/2018/2/layout/IconCircleList"/>
    <dgm:cxn modelId="{B5C7736C-E225-49DB-8B7E-8A6C3A1B6E9F}" type="presParOf" srcId="{5D3F623B-2EEB-45D0-B11C-D6A715D84A7D}" destId="{1CBE03A9-7501-415C-91D6-BB82425D1554}" srcOrd="7" destOrd="0" presId="urn:microsoft.com/office/officeart/2018/2/layout/IconCircleList"/>
    <dgm:cxn modelId="{125B7FA7-BC9C-480F-9FCA-F60C93F150AD}" type="presParOf" srcId="{5D3F623B-2EEB-45D0-B11C-D6A715D84A7D}" destId="{143BD129-1CA5-46B1-BACF-F079D0597135}" srcOrd="8" destOrd="0" presId="urn:microsoft.com/office/officeart/2018/2/layout/IconCircleList"/>
    <dgm:cxn modelId="{39555B0E-0095-40C6-8D26-893CE4FB24BA}" type="presParOf" srcId="{143BD129-1CA5-46B1-BACF-F079D0597135}" destId="{C2EF4FD4-80D8-4F1B-9F5B-173C3EDCF8A5}" srcOrd="0" destOrd="0" presId="urn:microsoft.com/office/officeart/2018/2/layout/IconCircleList"/>
    <dgm:cxn modelId="{AE4BF5E2-610A-43FA-B857-44E46D81C149}" type="presParOf" srcId="{143BD129-1CA5-46B1-BACF-F079D0597135}" destId="{BB4C0DFC-D248-447D-880C-C18C815FDD49}" srcOrd="1" destOrd="0" presId="urn:microsoft.com/office/officeart/2018/2/layout/IconCircleList"/>
    <dgm:cxn modelId="{EAAE2356-F239-408A-A091-1A60D64954C5}" type="presParOf" srcId="{143BD129-1CA5-46B1-BACF-F079D0597135}" destId="{4BDAF4BF-1FDE-4580-8D98-19EDF73E1E59}" srcOrd="2" destOrd="0" presId="urn:microsoft.com/office/officeart/2018/2/layout/IconCircleList"/>
    <dgm:cxn modelId="{A0980DC6-54DA-40AE-9E9E-1293446C3785}" type="presParOf" srcId="{143BD129-1CA5-46B1-BACF-F079D0597135}" destId="{A3F12816-DD88-4625-8F74-06FC156B456B}" srcOrd="3" destOrd="0" presId="urn:microsoft.com/office/officeart/2018/2/layout/IconCircleList"/>
    <dgm:cxn modelId="{A3AFA056-9686-4338-9881-0057F41BAEA9}" type="presParOf" srcId="{5D3F623B-2EEB-45D0-B11C-D6A715D84A7D}" destId="{3884511C-16B4-4680-9FC9-C91CBA1E9DA4}" srcOrd="9" destOrd="0" presId="urn:microsoft.com/office/officeart/2018/2/layout/IconCircleList"/>
    <dgm:cxn modelId="{6CC407D6-0907-443B-BBE6-610217211E6C}" type="presParOf" srcId="{5D3F623B-2EEB-45D0-B11C-D6A715D84A7D}" destId="{5F66FA09-8E79-4BE2-A5B7-71830A80282F}" srcOrd="10" destOrd="0" presId="urn:microsoft.com/office/officeart/2018/2/layout/IconCircleList"/>
    <dgm:cxn modelId="{EA95C24A-805F-42DE-B263-12CF4B6A3A13}" type="presParOf" srcId="{5F66FA09-8E79-4BE2-A5B7-71830A80282F}" destId="{EFB64786-B522-4857-8F32-6281998F0647}" srcOrd="0" destOrd="0" presId="urn:microsoft.com/office/officeart/2018/2/layout/IconCircleList"/>
    <dgm:cxn modelId="{0F20622C-E26E-4D18-AF2D-448EE081D240}" type="presParOf" srcId="{5F66FA09-8E79-4BE2-A5B7-71830A80282F}" destId="{DD50C1F1-5FCC-4B79-A5B4-6DC611532BEF}" srcOrd="1" destOrd="0" presId="urn:microsoft.com/office/officeart/2018/2/layout/IconCircleList"/>
    <dgm:cxn modelId="{20D31547-6249-4DE6-AEEA-7CE2D49F5F4E}" type="presParOf" srcId="{5F66FA09-8E79-4BE2-A5B7-71830A80282F}" destId="{6A0C5AAB-F9AD-41BA-88D5-FE0387B9A62A}" srcOrd="2" destOrd="0" presId="urn:microsoft.com/office/officeart/2018/2/layout/IconCircleList"/>
    <dgm:cxn modelId="{D0F5508F-5AD0-4024-8413-A41F8D781FAC}" type="presParOf" srcId="{5F66FA09-8E79-4BE2-A5B7-71830A80282F}" destId="{E50222A2-C71E-446A-9D1E-E08FC383B77D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E35269-6983-5045-94BB-A92043CDE839}">
      <dsp:nvSpPr>
        <dsp:cNvPr id="0" name=""/>
        <dsp:cNvSpPr/>
      </dsp:nvSpPr>
      <dsp:spPr>
        <a:xfrm rot="5400000">
          <a:off x="558572" y="942488"/>
          <a:ext cx="1471428" cy="177421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5BC17F-654B-0A4A-86FE-B4CB8CB8C5D8}">
      <dsp:nvSpPr>
        <dsp:cNvPr id="0" name=""/>
        <dsp:cNvSpPr/>
      </dsp:nvSpPr>
      <dsp:spPr>
        <a:xfrm>
          <a:off x="292968" y="2553"/>
          <a:ext cx="1971349" cy="1182809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solidFill>
              <a:schemeClr val="accent3"/>
            </a:solidFill>
          </a:endParaRPr>
        </a:p>
      </dsp:txBody>
      <dsp:txXfrm>
        <a:off x="327611" y="37196"/>
        <a:ext cx="1902063" cy="1113523"/>
      </dsp:txXfrm>
    </dsp:sp>
    <dsp:sp modelId="{0F8812CC-548E-3244-A0F5-9D40CDA219B1}">
      <dsp:nvSpPr>
        <dsp:cNvPr id="0" name=""/>
        <dsp:cNvSpPr/>
      </dsp:nvSpPr>
      <dsp:spPr>
        <a:xfrm rot="5400000">
          <a:off x="558572" y="2421000"/>
          <a:ext cx="1471428" cy="177421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DFC5C9-E524-D049-A08E-EF579A72792F}">
      <dsp:nvSpPr>
        <dsp:cNvPr id="0" name=""/>
        <dsp:cNvSpPr/>
      </dsp:nvSpPr>
      <dsp:spPr>
        <a:xfrm>
          <a:off x="292968" y="1481065"/>
          <a:ext cx="1971349" cy="1182809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>
            <a:solidFill>
              <a:schemeClr val="accent3"/>
            </a:solidFill>
          </a:endParaRPr>
        </a:p>
      </dsp:txBody>
      <dsp:txXfrm>
        <a:off x="327611" y="1515708"/>
        <a:ext cx="1902063" cy="1113523"/>
      </dsp:txXfrm>
    </dsp:sp>
    <dsp:sp modelId="{7F5B1E84-0739-E044-B251-69402E31C451}">
      <dsp:nvSpPr>
        <dsp:cNvPr id="0" name=""/>
        <dsp:cNvSpPr/>
      </dsp:nvSpPr>
      <dsp:spPr>
        <a:xfrm>
          <a:off x="694321" y="3160254"/>
          <a:ext cx="3723359" cy="177421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378CF3-F404-2A4E-9CFC-8005C5BBA120}">
      <dsp:nvSpPr>
        <dsp:cNvPr id="0" name=""/>
        <dsp:cNvSpPr/>
      </dsp:nvSpPr>
      <dsp:spPr>
        <a:xfrm>
          <a:off x="292968" y="2959577"/>
          <a:ext cx="1971349" cy="1182809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>
            <a:solidFill>
              <a:schemeClr val="accent3"/>
            </a:solidFill>
          </a:endParaRPr>
        </a:p>
      </dsp:txBody>
      <dsp:txXfrm>
        <a:off x="327611" y="2994220"/>
        <a:ext cx="1902063" cy="1113523"/>
      </dsp:txXfrm>
    </dsp:sp>
    <dsp:sp modelId="{646BB82E-2CCD-AF4A-BF16-E2BBF9A7A87A}">
      <dsp:nvSpPr>
        <dsp:cNvPr id="0" name=""/>
        <dsp:cNvSpPr/>
      </dsp:nvSpPr>
      <dsp:spPr>
        <a:xfrm rot="16200000">
          <a:off x="4265384" y="2420998"/>
          <a:ext cx="1471428" cy="177421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F97403-956E-EB46-AB19-3229EEF1280E}">
      <dsp:nvSpPr>
        <dsp:cNvPr id="0" name=""/>
        <dsp:cNvSpPr/>
      </dsp:nvSpPr>
      <dsp:spPr>
        <a:xfrm>
          <a:off x="4023411" y="2959577"/>
          <a:ext cx="1971349" cy="1182809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>
            <a:solidFill>
              <a:schemeClr val="accent3"/>
            </a:solidFill>
          </a:endParaRPr>
        </a:p>
      </dsp:txBody>
      <dsp:txXfrm>
        <a:off x="4058054" y="2994220"/>
        <a:ext cx="1902063" cy="1113523"/>
      </dsp:txXfrm>
    </dsp:sp>
    <dsp:sp modelId="{3C7A4EC1-2A92-D249-BDD5-5606D5E964FB}">
      <dsp:nvSpPr>
        <dsp:cNvPr id="0" name=""/>
        <dsp:cNvSpPr/>
      </dsp:nvSpPr>
      <dsp:spPr>
        <a:xfrm rot="16200000">
          <a:off x="4265384" y="942486"/>
          <a:ext cx="1471428" cy="177421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3F7AAD-0E59-4843-9B7E-616B2BC004A0}">
      <dsp:nvSpPr>
        <dsp:cNvPr id="0" name=""/>
        <dsp:cNvSpPr/>
      </dsp:nvSpPr>
      <dsp:spPr>
        <a:xfrm>
          <a:off x="4023411" y="1481065"/>
          <a:ext cx="1971349" cy="1182809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>
            <a:solidFill>
              <a:schemeClr val="accent3"/>
            </a:solidFill>
          </a:endParaRPr>
        </a:p>
      </dsp:txBody>
      <dsp:txXfrm>
        <a:off x="4058054" y="1515708"/>
        <a:ext cx="1902063" cy="1113523"/>
      </dsp:txXfrm>
    </dsp:sp>
    <dsp:sp modelId="{55CC33A3-F0CD-C34A-8082-616BEF54FBDA}">
      <dsp:nvSpPr>
        <dsp:cNvPr id="0" name=""/>
        <dsp:cNvSpPr/>
      </dsp:nvSpPr>
      <dsp:spPr>
        <a:xfrm>
          <a:off x="4424765" y="203230"/>
          <a:ext cx="3740668" cy="177421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5115D6-C2B2-E340-8513-BA7D936E6082}">
      <dsp:nvSpPr>
        <dsp:cNvPr id="0" name=""/>
        <dsp:cNvSpPr/>
      </dsp:nvSpPr>
      <dsp:spPr>
        <a:xfrm>
          <a:off x="4023411" y="2553"/>
          <a:ext cx="1971349" cy="1182809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>
            <a:solidFill>
              <a:schemeClr val="accent3"/>
            </a:solidFill>
          </a:endParaRPr>
        </a:p>
      </dsp:txBody>
      <dsp:txXfrm>
        <a:off x="4058054" y="37196"/>
        <a:ext cx="1902063" cy="1113523"/>
      </dsp:txXfrm>
    </dsp:sp>
    <dsp:sp modelId="{2B30B37B-DC18-FB49-B413-65B01C92D810}">
      <dsp:nvSpPr>
        <dsp:cNvPr id="0" name=""/>
        <dsp:cNvSpPr/>
      </dsp:nvSpPr>
      <dsp:spPr>
        <a:xfrm rot="5400000">
          <a:off x="8055057" y="942488"/>
          <a:ext cx="1471428" cy="177421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D0F619-5DF9-A641-A96E-3A31FC68C196}">
      <dsp:nvSpPr>
        <dsp:cNvPr id="0" name=""/>
        <dsp:cNvSpPr/>
      </dsp:nvSpPr>
      <dsp:spPr>
        <a:xfrm>
          <a:off x="7771163" y="2553"/>
          <a:ext cx="1971349" cy="1182809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solidFill>
              <a:schemeClr val="accent3"/>
            </a:solidFill>
          </a:endParaRPr>
        </a:p>
      </dsp:txBody>
      <dsp:txXfrm>
        <a:off x="7805806" y="37196"/>
        <a:ext cx="1902063" cy="1113523"/>
      </dsp:txXfrm>
    </dsp:sp>
    <dsp:sp modelId="{51A6D182-8DB7-8647-BF36-24661FAB297D}">
      <dsp:nvSpPr>
        <dsp:cNvPr id="0" name=""/>
        <dsp:cNvSpPr/>
      </dsp:nvSpPr>
      <dsp:spPr>
        <a:xfrm>
          <a:off x="7771163" y="1481065"/>
          <a:ext cx="1971349" cy="1182809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solidFill>
              <a:schemeClr val="accent3"/>
            </a:solidFill>
          </a:endParaRPr>
        </a:p>
      </dsp:txBody>
      <dsp:txXfrm>
        <a:off x="7805806" y="1515708"/>
        <a:ext cx="1902063" cy="11135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0134AE-B33A-D042-929D-C3357DB9295D}">
      <dsp:nvSpPr>
        <dsp:cNvPr id="0" name=""/>
        <dsp:cNvSpPr/>
      </dsp:nvSpPr>
      <dsp:spPr>
        <a:xfrm>
          <a:off x="3528955" y="35212"/>
          <a:ext cx="1228905" cy="1228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Step </a:t>
          </a:r>
          <a:r>
            <a:rPr lang="en-US" sz="6000" b="1" kern="12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rPr>
            <a:t>1</a:t>
          </a:r>
        </a:p>
      </dsp:txBody>
      <dsp:txXfrm>
        <a:off x="3528955" y="35212"/>
        <a:ext cx="1228905" cy="1228905"/>
      </dsp:txXfrm>
    </dsp:sp>
    <dsp:sp modelId="{AAD5E785-FF0F-3D4E-A5FE-33D316728FA7}">
      <dsp:nvSpPr>
        <dsp:cNvPr id="0" name=""/>
        <dsp:cNvSpPr/>
      </dsp:nvSpPr>
      <dsp:spPr>
        <a:xfrm>
          <a:off x="633533" y="-891"/>
          <a:ext cx="4613302" cy="4613302"/>
        </a:xfrm>
        <a:prstGeom prst="circularArrow">
          <a:avLst>
            <a:gd name="adj1" fmla="val 5194"/>
            <a:gd name="adj2" fmla="val 335499"/>
            <a:gd name="adj3" fmla="val 21294930"/>
            <a:gd name="adj4" fmla="val 19764759"/>
            <a:gd name="adj5" fmla="val 60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108E27-FA49-264B-B099-53913530E02D}">
      <dsp:nvSpPr>
        <dsp:cNvPr id="0" name=""/>
        <dsp:cNvSpPr/>
      </dsp:nvSpPr>
      <dsp:spPr>
        <a:xfrm>
          <a:off x="4272587" y="2323878"/>
          <a:ext cx="1228905" cy="1228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Step </a:t>
          </a:r>
          <a:r>
            <a:rPr lang="en-US" sz="6000" b="1" kern="1200" dirty="0">
              <a:solidFill>
                <a:srgbClr val="4197B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</a:t>
          </a:r>
        </a:p>
      </dsp:txBody>
      <dsp:txXfrm>
        <a:off x="4272587" y="2323878"/>
        <a:ext cx="1228905" cy="1228905"/>
      </dsp:txXfrm>
    </dsp:sp>
    <dsp:sp modelId="{FE2B2DB4-373A-0E4D-BB3D-28D4784A528D}">
      <dsp:nvSpPr>
        <dsp:cNvPr id="0" name=""/>
        <dsp:cNvSpPr/>
      </dsp:nvSpPr>
      <dsp:spPr>
        <a:xfrm>
          <a:off x="633533" y="-891"/>
          <a:ext cx="4613302" cy="4613302"/>
        </a:xfrm>
        <a:prstGeom prst="circularArrow">
          <a:avLst>
            <a:gd name="adj1" fmla="val 5194"/>
            <a:gd name="adj2" fmla="val 335499"/>
            <a:gd name="adj3" fmla="val 4016448"/>
            <a:gd name="adj4" fmla="val 2251826"/>
            <a:gd name="adj5" fmla="val 60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6B9DB2-B7F1-644D-BD5B-E8AD6E55EFF8}">
      <dsp:nvSpPr>
        <dsp:cNvPr id="0" name=""/>
        <dsp:cNvSpPr/>
      </dsp:nvSpPr>
      <dsp:spPr>
        <a:xfrm>
          <a:off x="2325732" y="3738351"/>
          <a:ext cx="1228905" cy="1228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Step</a:t>
          </a:r>
          <a:r>
            <a:rPr lang="en-US" sz="3200" kern="12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6000" b="1" kern="1200" dirty="0">
              <a:solidFill>
                <a:srgbClr val="4197B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3</a:t>
          </a:r>
        </a:p>
      </dsp:txBody>
      <dsp:txXfrm>
        <a:off x="2325732" y="3738351"/>
        <a:ext cx="1228905" cy="1228905"/>
      </dsp:txXfrm>
    </dsp:sp>
    <dsp:sp modelId="{F2268196-F561-2246-9CB2-0AA4C258822E}">
      <dsp:nvSpPr>
        <dsp:cNvPr id="0" name=""/>
        <dsp:cNvSpPr/>
      </dsp:nvSpPr>
      <dsp:spPr>
        <a:xfrm>
          <a:off x="633533" y="-891"/>
          <a:ext cx="4613302" cy="4613302"/>
        </a:xfrm>
        <a:prstGeom prst="circularArrow">
          <a:avLst>
            <a:gd name="adj1" fmla="val 5194"/>
            <a:gd name="adj2" fmla="val 335499"/>
            <a:gd name="adj3" fmla="val 8377808"/>
            <a:gd name="adj4" fmla="val 6448053"/>
            <a:gd name="adj5" fmla="val 60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C8BCA0-0751-4942-BCD9-234F627E35E1}">
      <dsp:nvSpPr>
        <dsp:cNvPr id="0" name=""/>
        <dsp:cNvSpPr/>
      </dsp:nvSpPr>
      <dsp:spPr>
        <a:xfrm>
          <a:off x="378876" y="2403265"/>
          <a:ext cx="1228905" cy="1070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Step</a:t>
          </a:r>
          <a:r>
            <a:rPr lang="en-US" sz="3200" kern="12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6000" b="1" kern="1200" dirty="0">
              <a:solidFill>
                <a:srgbClr val="4197B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4</a:t>
          </a:r>
        </a:p>
      </dsp:txBody>
      <dsp:txXfrm>
        <a:off x="378876" y="2403265"/>
        <a:ext cx="1228905" cy="1070130"/>
      </dsp:txXfrm>
    </dsp:sp>
    <dsp:sp modelId="{C73999C8-9891-2C41-850A-785456BF9DD2}">
      <dsp:nvSpPr>
        <dsp:cNvPr id="0" name=""/>
        <dsp:cNvSpPr/>
      </dsp:nvSpPr>
      <dsp:spPr>
        <a:xfrm>
          <a:off x="633533" y="-891"/>
          <a:ext cx="4613302" cy="4613302"/>
        </a:xfrm>
        <a:prstGeom prst="circularArrow">
          <a:avLst>
            <a:gd name="adj1" fmla="val 5194"/>
            <a:gd name="adj2" fmla="val 335499"/>
            <a:gd name="adj3" fmla="val 12299742"/>
            <a:gd name="adj4" fmla="val 10636189"/>
            <a:gd name="adj5" fmla="val 60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83A319-5864-CC4C-99D8-D7ADB074C86C}">
      <dsp:nvSpPr>
        <dsp:cNvPr id="0" name=""/>
        <dsp:cNvSpPr/>
      </dsp:nvSpPr>
      <dsp:spPr>
        <a:xfrm>
          <a:off x="1122509" y="35212"/>
          <a:ext cx="1228905" cy="1228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rPr>
            <a:t>Step</a:t>
          </a:r>
          <a:r>
            <a:rPr lang="en-US" sz="3200" kern="12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6000" b="1" kern="1200" dirty="0">
              <a:solidFill>
                <a:srgbClr val="4197B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5</a:t>
          </a:r>
        </a:p>
      </dsp:txBody>
      <dsp:txXfrm>
        <a:off x="1122509" y="35212"/>
        <a:ext cx="1228905" cy="1228905"/>
      </dsp:txXfrm>
    </dsp:sp>
    <dsp:sp modelId="{F96E81A9-29CB-5044-9343-9689972C1C9E}">
      <dsp:nvSpPr>
        <dsp:cNvPr id="0" name=""/>
        <dsp:cNvSpPr/>
      </dsp:nvSpPr>
      <dsp:spPr>
        <a:xfrm>
          <a:off x="633533" y="-891"/>
          <a:ext cx="4613302" cy="4613302"/>
        </a:xfrm>
        <a:prstGeom prst="circularArrow">
          <a:avLst>
            <a:gd name="adj1" fmla="val 5194"/>
            <a:gd name="adj2" fmla="val 335499"/>
            <a:gd name="adj3" fmla="val 16867431"/>
            <a:gd name="adj4" fmla="val 15197070"/>
            <a:gd name="adj5" fmla="val 60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031C86-3079-4FDF-B806-B2F22A594049}">
      <dsp:nvSpPr>
        <dsp:cNvPr id="0" name=""/>
        <dsp:cNvSpPr/>
      </dsp:nvSpPr>
      <dsp:spPr>
        <a:xfrm>
          <a:off x="805164" y="72938"/>
          <a:ext cx="867400" cy="867400"/>
        </a:xfrm>
        <a:prstGeom prst="ellipse">
          <a:avLst/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221D34-2D9F-47E6-A7F3-64549454174A}">
      <dsp:nvSpPr>
        <dsp:cNvPr id="0" name=""/>
        <dsp:cNvSpPr/>
      </dsp:nvSpPr>
      <dsp:spPr>
        <a:xfrm>
          <a:off x="987318" y="255092"/>
          <a:ext cx="503092" cy="5030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96694D-6EE0-4DA9-8662-EE8990F09074}">
      <dsp:nvSpPr>
        <dsp:cNvPr id="0" name=""/>
        <dsp:cNvSpPr/>
      </dsp:nvSpPr>
      <dsp:spPr>
        <a:xfrm>
          <a:off x="1881335" y="88204"/>
          <a:ext cx="2044587" cy="867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latin typeface="Arial" panose="020B0604020202020204" pitchFamily="34" charset="0"/>
              <a:cs typeface="Arial" panose="020B0604020202020204" pitchFamily="34" charset="0"/>
            </a:rPr>
            <a:t>Section 1 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Header</a:t>
          </a:r>
        </a:p>
      </dsp:txBody>
      <dsp:txXfrm>
        <a:off x="1881335" y="88204"/>
        <a:ext cx="2044587" cy="867400"/>
      </dsp:txXfrm>
    </dsp:sp>
    <dsp:sp modelId="{9AA4F2A4-10A8-4B46-A630-5973F061F94A}">
      <dsp:nvSpPr>
        <dsp:cNvPr id="0" name=""/>
        <dsp:cNvSpPr/>
      </dsp:nvSpPr>
      <dsp:spPr>
        <a:xfrm>
          <a:off x="4259277" y="72938"/>
          <a:ext cx="867400" cy="867400"/>
        </a:xfrm>
        <a:prstGeom prst="ellipse">
          <a:avLst/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D2935C-4736-4C62-9F68-60F57EE931DE}">
      <dsp:nvSpPr>
        <dsp:cNvPr id="0" name=""/>
        <dsp:cNvSpPr/>
      </dsp:nvSpPr>
      <dsp:spPr>
        <a:xfrm>
          <a:off x="4441431" y="255092"/>
          <a:ext cx="503092" cy="50309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387A36-4BD2-45F2-86B5-A2998124FDCB}">
      <dsp:nvSpPr>
        <dsp:cNvPr id="0" name=""/>
        <dsp:cNvSpPr/>
      </dsp:nvSpPr>
      <dsp:spPr>
        <a:xfrm>
          <a:off x="5312549" y="72938"/>
          <a:ext cx="2044587" cy="867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latin typeface="Arial" panose="020B0604020202020204" pitchFamily="34" charset="0"/>
              <a:cs typeface="Arial" panose="020B0604020202020204" pitchFamily="34" charset="0"/>
            </a:rPr>
            <a:t>Section 2 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Header</a:t>
          </a:r>
        </a:p>
      </dsp:txBody>
      <dsp:txXfrm>
        <a:off x="5312549" y="72938"/>
        <a:ext cx="2044587" cy="867400"/>
      </dsp:txXfrm>
    </dsp:sp>
    <dsp:sp modelId="{DC2815B5-59B5-4B8E-AADE-55EDBA83B6F1}">
      <dsp:nvSpPr>
        <dsp:cNvPr id="0" name=""/>
        <dsp:cNvSpPr/>
      </dsp:nvSpPr>
      <dsp:spPr>
        <a:xfrm>
          <a:off x="805164" y="1648177"/>
          <a:ext cx="867400" cy="867400"/>
        </a:xfrm>
        <a:prstGeom prst="ellipse">
          <a:avLst/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9925A1-E528-4295-9004-0221BB920F30}">
      <dsp:nvSpPr>
        <dsp:cNvPr id="0" name=""/>
        <dsp:cNvSpPr/>
      </dsp:nvSpPr>
      <dsp:spPr>
        <a:xfrm>
          <a:off x="987318" y="1830331"/>
          <a:ext cx="503092" cy="50309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3FC72D-68E7-483F-B13B-B5ACEDD6BE3D}">
      <dsp:nvSpPr>
        <dsp:cNvPr id="0" name=""/>
        <dsp:cNvSpPr/>
      </dsp:nvSpPr>
      <dsp:spPr>
        <a:xfrm>
          <a:off x="1858436" y="1648177"/>
          <a:ext cx="2044587" cy="867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latin typeface="Arial" panose="020B0604020202020204" pitchFamily="34" charset="0"/>
              <a:cs typeface="Arial" panose="020B0604020202020204" pitchFamily="34" charset="0"/>
            </a:rPr>
            <a:t>Section 3 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Header</a:t>
          </a:r>
        </a:p>
      </dsp:txBody>
      <dsp:txXfrm>
        <a:off x="1858436" y="1648177"/>
        <a:ext cx="2044587" cy="867400"/>
      </dsp:txXfrm>
    </dsp:sp>
    <dsp:sp modelId="{4FAFBC1A-4317-4F93-BC78-CB4DD6AD4FB1}">
      <dsp:nvSpPr>
        <dsp:cNvPr id="0" name=""/>
        <dsp:cNvSpPr/>
      </dsp:nvSpPr>
      <dsp:spPr>
        <a:xfrm>
          <a:off x="4259277" y="1648177"/>
          <a:ext cx="867400" cy="867400"/>
        </a:xfrm>
        <a:prstGeom prst="ellipse">
          <a:avLst/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845EF9-9811-4F04-BDE5-E7C6C0BA9E2E}">
      <dsp:nvSpPr>
        <dsp:cNvPr id="0" name=""/>
        <dsp:cNvSpPr/>
      </dsp:nvSpPr>
      <dsp:spPr>
        <a:xfrm>
          <a:off x="4441431" y="1830331"/>
          <a:ext cx="503092" cy="50309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8A1443-DC4D-42F7-9015-B20993EAA2EB}">
      <dsp:nvSpPr>
        <dsp:cNvPr id="0" name=""/>
        <dsp:cNvSpPr/>
      </dsp:nvSpPr>
      <dsp:spPr>
        <a:xfrm>
          <a:off x="5312549" y="1648177"/>
          <a:ext cx="2044587" cy="867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latin typeface="Arial" panose="020B0604020202020204" pitchFamily="34" charset="0"/>
              <a:cs typeface="Arial" panose="020B0604020202020204" pitchFamily="34" charset="0"/>
            </a:rPr>
            <a:t>Section 4 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Header</a:t>
          </a:r>
        </a:p>
      </dsp:txBody>
      <dsp:txXfrm>
        <a:off x="5312549" y="1648177"/>
        <a:ext cx="2044587" cy="867400"/>
      </dsp:txXfrm>
    </dsp:sp>
    <dsp:sp modelId="{C2EF4FD4-80D8-4F1B-9F5B-173C3EDCF8A5}">
      <dsp:nvSpPr>
        <dsp:cNvPr id="0" name=""/>
        <dsp:cNvSpPr/>
      </dsp:nvSpPr>
      <dsp:spPr>
        <a:xfrm>
          <a:off x="805164" y="3223416"/>
          <a:ext cx="867400" cy="867400"/>
        </a:xfrm>
        <a:prstGeom prst="ellipse">
          <a:avLst/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4C0DFC-D248-447D-880C-C18C815FDD49}">
      <dsp:nvSpPr>
        <dsp:cNvPr id="0" name=""/>
        <dsp:cNvSpPr/>
      </dsp:nvSpPr>
      <dsp:spPr>
        <a:xfrm>
          <a:off x="987318" y="3405570"/>
          <a:ext cx="503092" cy="50309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F12816-DD88-4625-8F74-06FC156B456B}">
      <dsp:nvSpPr>
        <dsp:cNvPr id="0" name=""/>
        <dsp:cNvSpPr/>
      </dsp:nvSpPr>
      <dsp:spPr>
        <a:xfrm>
          <a:off x="1858436" y="3223416"/>
          <a:ext cx="2044587" cy="867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latin typeface="Arial" panose="020B0604020202020204" pitchFamily="34" charset="0"/>
              <a:cs typeface="Arial" panose="020B0604020202020204" pitchFamily="34" charset="0"/>
            </a:rPr>
            <a:t>Section 5 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Header</a:t>
          </a:r>
        </a:p>
      </dsp:txBody>
      <dsp:txXfrm>
        <a:off x="1858436" y="3223416"/>
        <a:ext cx="2044587" cy="867400"/>
      </dsp:txXfrm>
    </dsp:sp>
    <dsp:sp modelId="{EFB64786-B522-4857-8F32-6281998F0647}">
      <dsp:nvSpPr>
        <dsp:cNvPr id="0" name=""/>
        <dsp:cNvSpPr/>
      </dsp:nvSpPr>
      <dsp:spPr>
        <a:xfrm>
          <a:off x="4259277" y="3223416"/>
          <a:ext cx="867400" cy="867400"/>
        </a:xfrm>
        <a:prstGeom prst="ellipse">
          <a:avLst/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50C1F1-5FCC-4B79-A5B4-6DC611532BEF}">
      <dsp:nvSpPr>
        <dsp:cNvPr id="0" name=""/>
        <dsp:cNvSpPr/>
      </dsp:nvSpPr>
      <dsp:spPr>
        <a:xfrm>
          <a:off x="4441431" y="3405570"/>
          <a:ext cx="503092" cy="50309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0222A2-C71E-446A-9D1E-E08FC383B77D}">
      <dsp:nvSpPr>
        <dsp:cNvPr id="0" name=""/>
        <dsp:cNvSpPr/>
      </dsp:nvSpPr>
      <dsp:spPr>
        <a:xfrm>
          <a:off x="5312549" y="3223416"/>
          <a:ext cx="2044587" cy="867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latin typeface="Arial" panose="020B0604020202020204" pitchFamily="34" charset="0"/>
              <a:cs typeface="Arial" panose="020B0604020202020204" pitchFamily="34" charset="0"/>
            </a:rPr>
            <a:t>Section 6 </a:t>
          </a: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Header</a:t>
          </a:r>
        </a:p>
      </dsp:txBody>
      <dsp:txXfrm>
        <a:off x="5312549" y="3223416"/>
        <a:ext cx="2044587" cy="867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C755A-6CE0-F54E-BD5F-F72696198FAB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7DADF-0822-7745-99E6-52134D06C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45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DADF-0822-7745-99E6-52134D06CB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44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DADF-0822-7745-99E6-52134D06CB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77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DADF-0822-7745-99E6-52134D06CB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35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DADF-0822-7745-99E6-52134D06CB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97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DADF-0822-7745-99E6-52134D06CB1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395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DADF-0822-7745-99E6-52134D06CB1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47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DADF-0822-7745-99E6-52134D06CB1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3831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DADF-0822-7745-99E6-52134D06CB1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11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DADF-0822-7745-99E6-52134D06CB1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789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DADF-0822-7745-99E6-52134D06CB1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422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DADF-0822-7745-99E6-52134D06CB1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50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DADF-0822-7745-99E6-52134D06CB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010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DADF-0822-7745-99E6-52134D06CB1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496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DADF-0822-7745-99E6-52134D06CB1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404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DADF-0822-7745-99E6-52134D06CB1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957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DADF-0822-7745-99E6-52134D06CB1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306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DADF-0822-7745-99E6-52134D06CB1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365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DADF-0822-7745-99E6-52134D06CB1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288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DADF-0822-7745-99E6-52134D06CB1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865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DADF-0822-7745-99E6-52134D06CB1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148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DADF-0822-7745-99E6-52134D06CB1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913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DADF-0822-7745-99E6-52134D06CB1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87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DADF-0822-7745-99E6-52134D06CB1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531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DADF-0822-7745-99E6-52134D06CB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99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DADF-0822-7745-99E6-52134D06CB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36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DADF-0822-7745-99E6-52134D06CB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824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DADF-0822-7745-99E6-52134D06CB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10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DADF-0822-7745-99E6-52134D06CB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39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DADF-0822-7745-99E6-52134D06CB1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23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0240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 Col Text-Blue BK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FFA3D-6D45-0948-BEC1-5F8295836D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7" y="565151"/>
            <a:ext cx="6376988" cy="577849"/>
          </a:xfrm>
        </p:spPr>
        <p:txBody>
          <a:bodyPr anchor="t" anchorCtr="0">
            <a:noAutofit/>
          </a:bodyPr>
          <a:lstStyle>
            <a:lvl1pPr algn="l">
              <a:defRPr sz="6000" spc="-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773EF7-F5F4-2541-8EFB-B61CA11DD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7" y="1257300"/>
            <a:ext cx="6376988" cy="577849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3200" spc="-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Place subhead here if needed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A1B3F83-CBAE-0B48-BC28-56842B4B224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3887" y="1939929"/>
            <a:ext cx="10948988" cy="3917946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FF3AEC-6B07-0247-85E1-277DEF9931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919395" y="605313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43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2 ColText-Blue BK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FFA3D-6D45-0948-BEC1-5F8295836D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7" y="565151"/>
            <a:ext cx="6376988" cy="577849"/>
          </a:xfrm>
        </p:spPr>
        <p:txBody>
          <a:bodyPr anchor="t" anchorCtr="0">
            <a:noAutofit/>
          </a:bodyPr>
          <a:lstStyle>
            <a:lvl1pPr algn="l">
              <a:defRPr sz="6000" spc="-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773EF7-F5F4-2541-8EFB-B61CA11DD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7" y="1257300"/>
            <a:ext cx="6376988" cy="577849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3200" spc="-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Place subhead here if needed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A1B3F83-CBAE-0B48-BC28-56842B4B224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3887" y="1939929"/>
            <a:ext cx="5395913" cy="39179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94074E4-DAE2-6946-B007-8F517BC7D5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939929"/>
            <a:ext cx="5395913" cy="39179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678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3 Col Text-White BK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FFA3D-6D45-0948-BEC1-5F8295836D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7" y="565151"/>
            <a:ext cx="6376988" cy="577849"/>
          </a:xfrm>
        </p:spPr>
        <p:txBody>
          <a:bodyPr anchor="t" anchorCtr="0">
            <a:noAutofit/>
          </a:bodyPr>
          <a:lstStyle>
            <a:lvl1pPr algn="l">
              <a:defRPr sz="6000" spc="-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773EF7-F5F4-2541-8EFB-B61CA11DD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7" y="1257300"/>
            <a:ext cx="6376988" cy="577849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3200" spc="-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Place subhead here if needed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A1B3F83-CBAE-0B48-BC28-56842B4B224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3888" y="1939929"/>
            <a:ext cx="3444876" cy="39179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1F0A1F9-68F3-FE41-9D70-462D6F0F6E8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95788" y="1939929"/>
            <a:ext cx="3444876" cy="39179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B14778A-C35A-824B-9311-1803E2F00B4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167688" y="1939929"/>
            <a:ext cx="3444876" cy="39179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699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 Picture-White BK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FFA3D-6D45-0948-BEC1-5F8295836D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7" y="565151"/>
            <a:ext cx="6376988" cy="577849"/>
          </a:xfrm>
        </p:spPr>
        <p:txBody>
          <a:bodyPr anchor="t" anchorCtr="0">
            <a:noAutofit/>
          </a:bodyPr>
          <a:lstStyle>
            <a:lvl1pPr algn="l">
              <a:defRPr sz="6000" spc="-300"/>
            </a:lvl1pPr>
          </a:lstStyle>
          <a:p>
            <a:r>
              <a:rPr lang="en-US" dirty="0"/>
              <a:t>Page 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773EF7-F5F4-2541-8EFB-B61CA11DD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7" y="1257300"/>
            <a:ext cx="6376988" cy="577849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3200" spc="-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Place subhead here if needed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0E756C2-842C-1647-AB2B-EAF03E1C0D4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2157413"/>
            <a:ext cx="10906125" cy="3700462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800" spc="0"/>
            </a:lvl1pPr>
          </a:lstStyle>
          <a:p>
            <a:r>
              <a:rPr lang="en-US" dirty="0"/>
              <a:t>Place Picture Here</a:t>
            </a:r>
          </a:p>
        </p:txBody>
      </p:sp>
    </p:spTree>
    <p:extLst>
      <p:ext uri="{BB962C8B-B14F-4D97-AF65-F5344CB8AC3E}">
        <p14:creationId xmlns:p14="http://schemas.microsoft.com/office/powerpoint/2010/main" val="1995711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2 Picture-White BK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FFA3D-6D45-0948-BEC1-5F8295836D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7" y="565151"/>
            <a:ext cx="6376988" cy="577849"/>
          </a:xfrm>
        </p:spPr>
        <p:txBody>
          <a:bodyPr anchor="t" anchorCtr="0">
            <a:noAutofit/>
          </a:bodyPr>
          <a:lstStyle>
            <a:lvl1pPr algn="l">
              <a:defRPr sz="6000" spc="-300"/>
            </a:lvl1pPr>
          </a:lstStyle>
          <a:p>
            <a:r>
              <a:rPr lang="en-US" dirty="0"/>
              <a:t>Page 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773EF7-F5F4-2541-8EFB-B61CA11DD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7" y="1257300"/>
            <a:ext cx="6376988" cy="577849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3200" spc="-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Place subhead here if needed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0E756C2-842C-1647-AB2B-EAF03E1C0D4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2157413"/>
            <a:ext cx="5395911" cy="3700462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800" spc="0"/>
            </a:lvl1pPr>
          </a:lstStyle>
          <a:p>
            <a:r>
              <a:rPr lang="en-US" dirty="0"/>
              <a:t>Place Picture Here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1C70FABD-F6AB-5D49-B6E8-436738F8F06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81726" y="2157413"/>
            <a:ext cx="5395911" cy="3700462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800" spc="0"/>
            </a:lvl1pPr>
          </a:lstStyle>
          <a:p>
            <a:r>
              <a:rPr lang="en-US" dirty="0"/>
              <a:t>Place Picture Here</a:t>
            </a:r>
          </a:p>
        </p:txBody>
      </p:sp>
    </p:spTree>
    <p:extLst>
      <p:ext uri="{BB962C8B-B14F-4D97-AF65-F5344CB8AC3E}">
        <p14:creationId xmlns:p14="http://schemas.microsoft.com/office/powerpoint/2010/main" val="347144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3 Pictures-White BK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FFA3D-6D45-0948-BEC1-5F8295836D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7" y="565151"/>
            <a:ext cx="6376988" cy="577849"/>
          </a:xfrm>
        </p:spPr>
        <p:txBody>
          <a:bodyPr anchor="t" anchorCtr="0">
            <a:noAutofit/>
          </a:bodyPr>
          <a:lstStyle>
            <a:lvl1pPr algn="l">
              <a:defRPr sz="6000" spc="-300"/>
            </a:lvl1pPr>
          </a:lstStyle>
          <a:p>
            <a:r>
              <a:rPr lang="en-US" dirty="0"/>
              <a:t>Page 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773EF7-F5F4-2541-8EFB-B61CA11DD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7" y="1257300"/>
            <a:ext cx="6376988" cy="577849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3200" spc="-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Place subhead here if needed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0E756C2-842C-1647-AB2B-EAF03E1C0D4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2157413"/>
            <a:ext cx="3433763" cy="3700462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800" spc="0"/>
            </a:lvl1pPr>
          </a:lstStyle>
          <a:p>
            <a:r>
              <a:rPr lang="en-US" dirty="0"/>
              <a:t>Place Picture Here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3266593-A108-604D-B240-9776E8E0530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02931" y="2157413"/>
            <a:ext cx="3433763" cy="3700462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800" spc="0"/>
            </a:lvl1pPr>
          </a:lstStyle>
          <a:p>
            <a:r>
              <a:rPr lang="en-US" dirty="0"/>
              <a:t>Place Picture Here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B3BADC52-7BC4-C84B-958C-9122B365389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81975" y="2157413"/>
            <a:ext cx="3433763" cy="3700462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800" spc="0"/>
            </a:lvl1pPr>
          </a:lstStyle>
          <a:p>
            <a:r>
              <a:rPr lang="en-US" dirty="0"/>
              <a:t>Place Picture Here</a:t>
            </a:r>
          </a:p>
        </p:txBody>
      </p:sp>
    </p:spTree>
    <p:extLst>
      <p:ext uri="{BB962C8B-B14F-4D97-AF65-F5344CB8AC3E}">
        <p14:creationId xmlns:p14="http://schemas.microsoft.com/office/powerpoint/2010/main" val="880990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LG Picture-White BK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646E291E-293C-D246-BC72-68D68D38DFC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6262" y="565150"/>
            <a:ext cx="11039476" cy="529272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800" spc="0"/>
            </a:lvl1pPr>
          </a:lstStyle>
          <a:p>
            <a:r>
              <a:rPr lang="en-US" dirty="0"/>
              <a:t>Place Picture Here</a:t>
            </a:r>
          </a:p>
        </p:txBody>
      </p:sp>
    </p:spTree>
    <p:extLst>
      <p:ext uri="{BB962C8B-B14F-4D97-AF65-F5344CB8AC3E}">
        <p14:creationId xmlns:p14="http://schemas.microsoft.com/office/powerpoint/2010/main" val="3128230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Full Screen Pic-White BK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0E756C2-842C-1647-AB2B-EAF03E1C0D4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800" spc="0"/>
            </a:lvl1pPr>
          </a:lstStyle>
          <a:p>
            <a:r>
              <a:rPr lang="en-US" dirty="0"/>
              <a:t>Place Picture Here</a:t>
            </a:r>
          </a:p>
        </p:txBody>
      </p:sp>
    </p:spTree>
    <p:extLst>
      <p:ext uri="{BB962C8B-B14F-4D97-AF65-F5344CB8AC3E}">
        <p14:creationId xmlns:p14="http://schemas.microsoft.com/office/powerpoint/2010/main" val="2794565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 Picture-Blue BK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FFA3D-6D45-0948-BEC1-5F8295836D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7" y="565151"/>
            <a:ext cx="6376988" cy="577849"/>
          </a:xfrm>
        </p:spPr>
        <p:txBody>
          <a:bodyPr anchor="t" anchorCtr="0">
            <a:noAutofit/>
          </a:bodyPr>
          <a:lstStyle>
            <a:lvl1pPr algn="l">
              <a:defRPr sz="6000" spc="-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773EF7-F5F4-2541-8EFB-B61CA11DD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7" y="1257300"/>
            <a:ext cx="6376988" cy="577849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3200" spc="-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Place subhead here if needed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0E756C2-842C-1647-AB2B-EAF03E1C0D4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2157413"/>
            <a:ext cx="10906125" cy="3700462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Picture Here</a:t>
            </a:r>
          </a:p>
        </p:txBody>
      </p:sp>
    </p:spTree>
    <p:extLst>
      <p:ext uri="{BB962C8B-B14F-4D97-AF65-F5344CB8AC3E}">
        <p14:creationId xmlns:p14="http://schemas.microsoft.com/office/powerpoint/2010/main" val="21153959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2 Picture-Blue BK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FFA3D-6D45-0948-BEC1-5F8295836D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7" y="565151"/>
            <a:ext cx="6376988" cy="577849"/>
          </a:xfrm>
        </p:spPr>
        <p:txBody>
          <a:bodyPr anchor="t" anchorCtr="0">
            <a:noAutofit/>
          </a:bodyPr>
          <a:lstStyle>
            <a:lvl1pPr algn="l">
              <a:defRPr sz="6000" spc="-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773EF7-F5F4-2541-8EFB-B61CA11DD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7" y="1257300"/>
            <a:ext cx="6376988" cy="577849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3200" spc="-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Place subhead here if needed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0E756C2-842C-1647-AB2B-EAF03E1C0D4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2157413"/>
            <a:ext cx="5395911" cy="3700462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Picture Here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1C70FABD-F6AB-5D49-B6E8-436738F8F06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81726" y="2157413"/>
            <a:ext cx="5395911" cy="3700462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Picture Here</a:t>
            </a:r>
          </a:p>
        </p:txBody>
      </p:sp>
    </p:spTree>
    <p:extLst>
      <p:ext uri="{BB962C8B-B14F-4D97-AF65-F5344CB8AC3E}">
        <p14:creationId xmlns:p14="http://schemas.microsoft.com/office/powerpoint/2010/main" val="3568330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4242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3 Pictures-Blue BK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FFA3D-6D45-0948-BEC1-5F8295836D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7" y="565151"/>
            <a:ext cx="6376988" cy="577849"/>
          </a:xfrm>
        </p:spPr>
        <p:txBody>
          <a:bodyPr anchor="t" anchorCtr="0">
            <a:noAutofit/>
          </a:bodyPr>
          <a:lstStyle>
            <a:lvl1pPr algn="l">
              <a:defRPr sz="6000" spc="-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773EF7-F5F4-2541-8EFB-B61CA11DD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7" y="1257300"/>
            <a:ext cx="6376988" cy="577849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3200" spc="-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Place subhead here if needed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0E756C2-842C-1647-AB2B-EAF03E1C0D4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2157413"/>
            <a:ext cx="3433763" cy="3700462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Picture Here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3266593-A108-604D-B240-9776E8E0530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10075" y="2157413"/>
            <a:ext cx="3433763" cy="3700462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Picture Here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B3BADC52-7BC4-C84B-958C-9122B365389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81975" y="2157413"/>
            <a:ext cx="3433763" cy="3700462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Picture Here</a:t>
            </a:r>
          </a:p>
        </p:txBody>
      </p:sp>
    </p:spTree>
    <p:extLst>
      <p:ext uri="{BB962C8B-B14F-4D97-AF65-F5344CB8AC3E}">
        <p14:creationId xmlns:p14="http://schemas.microsoft.com/office/powerpoint/2010/main" val="13095882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LG Picture-Blue BK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646E291E-293C-D246-BC72-68D68D38DFC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6262" y="565150"/>
            <a:ext cx="11039476" cy="529272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800" spc="0"/>
            </a:lvl1pPr>
          </a:lstStyle>
          <a:p>
            <a:r>
              <a:rPr lang="en-US" dirty="0"/>
              <a:t>Place Picture Here</a:t>
            </a:r>
          </a:p>
        </p:txBody>
      </p:sp>
    </p:spTree>
    <p:extLst>
      <p:ext uri="{BB962C8B-B14F-4D97-AF65-F5344CB8AC3E}">
        <p14:creationId xmlns:p14="http://schemas.microsoft.com/office/powerpoint/2010/main" val="23116377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xed Content-White BK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FFA3D-6D45-0948-BEC1-5F8295836D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7" y="565151"/>
            <a:ext cx="6376988" cy="577849"/>
          </a:xfrm>
        </p:spPr>
        <p:txBody>
          <a:bodyPr anchor="t" anchorCtr="0">
            <a:noAutofit/>
          </a:bodyPr>
          <a:lstStyle>
            <a:lvl1pPr algn="l">
              <a:defRPr sz="6000" spc="-300"/>
            </a:lvl1pPr>
          </a:lstStyle>
          <a:p>
            <a:r>
              <a:rPr lang="en-US" dirty="0"/>
              <a:t>Page 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773EF7-F5F4-2541-8EFB-B61CA11DD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7" y="1257300"/>
            <a:ext cx="6376988" cy="577849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3200" spc="-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Place subhead here if needed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A1B3F83-CBAE-0B48-BC28-56842B4B224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3887" y="1939929"/>
            <a:ext cx="5395913" cy="39179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2BA1D2C-BE8D-BC4E-A4E8-4303557D5EF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81726" y="1939929"/>
            <a:ext cx="5395911" cy="3917946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800" spc="0"/>
            </a:lvl1pPr>
          </a:lstStyle>
          <a:p>
            <a:r>
              <a:rPr lang="en-US" dirty="0"/>
              <a:t>Place Picture Here</a:t>
            </a:r>
          </a:p>
        </p:txBody>
      </p:sp>
    </p:spTree>
    <p:extLst>
      <p:ext uri="{BB962C8B-B14F-4D97-AF65-F5344CB8AC3E}">
        <p14:creationId xmlns:p14="http://schemas.microsoft.com/office/powerpoint/2010/main" val="3130393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xed Content-Blue BK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FFA3D-6D45-0948-BEC1-5F8295836D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7" y="565151"/>
            <a:ext cx="6376988" cy="577849"/>
          </a:xfrm>
        </p:spPr>
        <p:txBody>
          <a:bodyPr anchor="t" anchorCtr="0">
            <a:noAutofit/>
          </a:bodyPr>
          <a:lstStyle>
            <a:lvl1pPr algn="l">
              <a:defRPr sz="6000" spc="-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773EF7-F5F4-2541-8EFB-B61CA11DD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7" y="1257300"/>
            <a:ext cx="6376988" cy="577849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3200" spc="-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Place subhead here if needed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A1B3F83-CBAE-0B48-BC28-56842B4B224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3887" y="1939929"/>
            <a:ext cx="5395913" cy="39179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A2BA1D2C-BE8D-BC4E-A4E8-4303557D5EF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81726" y="1939929"/>
            <a:ext cx="5395911" cy="3917946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Picture Here</a:t>
            </a:r>
          </a:p>
        </p:txBody>
      </p:sp>
    </p:spTree>
    <p:extLst>
      <p:ext uri="{BB962C8B-B14F-4D97-AF65-F5344CB8AC3E}">
        <p14:creationId xmlns:p14="http://schemas.microsoft.com/office/powerpoint/2010/main" val="3742511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O NOT USE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FFA3D-6D45-0948-BEC1-5F8295836D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DO NOT USE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773EF7-F5F4-2541-8EFB-B61CA11DD3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BBABB-730F-274A-A350-B94DCD1A5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2C347-CF28-B348-BF75-E47B38AFD552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C8642-D088-3745-AD4C-901AC8238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51C37-4096-3742-9327-41D6C931B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F763-F38C-2C49-9C63-6B0CCAD58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72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O NOT USE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56BF3-8B29-EC4C-BFAF-4EF32CAB93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6600"/>
            </a:lvl1pPr>
          </a:lstStyle>
          <a:p>
            <a:r>
              <a:rPr lang="en-US" dirty="0"/>
              <a:t>DO NOT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3E302-DB63-8E4D-80DF-53248B377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80E24-562F-3C4D-86FF-B7E2FB10E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2C347-CF28-B348-BF75-E47B38AFD552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9F10C-C3E4-5943-B494-B473488DE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157DA-6EEB-DD41-9652-EABAE8845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F763-F38C-2C49-9C63-6B0CCAD58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7789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O NOT USE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7384F-3F2D-C44C-A238-40B1C97C17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DO NOT USE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6BA6F-5833-E149-A72B-BA9C59EC5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00050-C9FA-9F44-9759-05C101BAB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2C347-CF28-B348-BF75-E47B38AFD552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DD1B06-CCDC-9041-91C3-F152EE246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6FEAE-3899-C44F-85CF-FF8BEB73E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F763-F38C-2C49-9C63-6B0CCAD58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333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 NOT USE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96899-0EA8-7147-9137-1F0062050B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6600"/>
            </a:lvl1pPr>
          </a:lstStyle>
          <a:p>
            <a:r>
              <a:rPr lang="en-US" dirty="0"/>
              <a:t>DO NOT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3DAF3-EEE4-3A4E-9C82-77522FC910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4720B2-6B23-5545-8C82-3B3AAD0D4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087EF-A78E-364B-A8F7-55892A182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2C347-CF28-B348-BF75-E47B38AFD552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2A9CD0-A367-744C-BD69-3DFB44DB9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98E7AE-63F7-3842-B073-60E0E5FDE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F763-F38C-2C49-9C63-6B0CCAD58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173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DO NOT USE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23766-147F-BE46-A8B4-037FB4F1B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>
            <a:noAutofit/>
          </a:bodyPr>
          <a:lstStyle>
            <a:lvl1pPr>
              <a:defRPr sz="6600"/>
            </a:lvl1pPr>
          </a:lstStyle>
          <a:p>
            <a:r>
              <a:rPr lang="en-US" dirty="0"/>
              <a:t>DO NOT USE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56C616-9E4E-C14A-BA19-1CB20730E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lnSpc>
                <a:spcPct val="80000"/>
              </a:lnSpc>
              <a:buNone/>
              <a:defRPr sz="3200" b="1" spc="-15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2E625B-47DE-1949-BCE5-8D9B71252C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49FAE7-6D4B-4F4F-89F2-EA45C66A50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lnSpc>
                <a:spcPct val="80000"/>
              </a:lnSpc>
              <a:buNone/>
              <a:defRPr sz="3200" b="1" spc="-15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55E017-F25C-834E-8555-3098B60473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6AA878-9DF8-E24B-A01C-0D4745688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2C347-CF28-B348-BF75-E47B38AFD552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9389FB-F752-7041-B8E8-FC171BD2B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E90D72-E049-A04A-B0A6-EDD9C92A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F763-F38C-2C49-9C63-6B0CCAD58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11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 NOT USE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687CC-9DF2-7C45-9A78-0F73B35042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6600"/>
            </a:lvl1pPr>
          </a:lstStyle>
          <a:p>
            <a:r>
              <a:rPr lang="en-US" dirty="0"/>
              <a:t>DO NOT USE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37946E-5B9B-E640-B73B-58135AE9F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2C347-CF28-B348-BF75-E47B38AFD552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431825-9AEC-8D48-B7E3-4D26924A9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A4317C-AA95-D147-B072-15A60BDFC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F763-F38C-2C49-9C63-6B0CCAD58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47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551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O NOT US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3E37B7-F10C-1240-9C95-544BEF15B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2C347-CF28-B348-BF75-E47B38AFD552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8C62A2-5EA7-F24F-8572-D3B723B22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00642-80DB-FF40-9BD7-036DF877B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F763-F38C-2C49-9C63-6B0CCAD58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13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DO NOT USE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7E8B5-439E-9A4F-A97E-1522D3661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Autofit/>
          </a:bodyPr>
          <a:lstStyle>
            <a:lvl1pPr>
              <a:defRPr sz="4800"/>
            </a:lvl1pPr>
          </a:lstStyle>
          <a:p>
            <a:r>
              <a:rPr lang="en-US" dirty="0"/>
              <a:t>DO NOT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43E2C-080F-8B48-8C66-22F8350FB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33A7E9-DEB0-994E-AD89-EF50F45974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B7DE9F-60B8-1543-A2EA-B690DFE71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2C347-CF28-B348-BF75-E47B38AFD552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5E0A4-24F3-2C46-8063-86A184D43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EBA990-3B05-EC4B-9EC2-76F252B4C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F763-F38C-2C49-9C63-6B0CCAD58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80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DO NOT USE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B0CA0-B054-3449-9086-27872451FA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Autofit/>
          </a:bodyPr>
          <a:lstStyle>
            <a:lvl1pPr>
              <a:defRPr sz="4800"/>
            </a:lvl1pPr>
          </a:lstStyle>
          <a:p>
            <a:r>
              <a:rPr lang="en-US" dirty="0"/>
              <a:t>DO NOT USE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3F6567-F407-114D-BB28-C3292E1541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9AA1E3-35C6-5741-9B57-5E5E650652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0912CC-A8A4-434E-AA34-E3C299463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2C347-CF28-B348-BF75-E47B38AFD552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1A08D-0822-1746-8FBF-455BC6853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A996F3-2D88-A14D-B70D-70F5F1D57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F763-F38C-2C49-9C63-6B0CCAD58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1482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DO NOT USE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8E437-D132-A444-987C-6DCD74A58F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6600"/>
            </a:lvl1pPr>
          </a:lstStyle>
          <a:p>
            <a:r>
              <a:rPr lang="en-US" dirty="0"/>
              <a:t>DO NOT USE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034BED-3E5E-5D46-B418-954A099DC1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A8B98-B167-F448-9069-609476DE9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2C347-CF28-B348-BF75-E47B38AFD552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79C48-FB63-4746-86A4-A1EC71431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1BA2-9F34-BC49-963E-A0D71BC4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F763-F38C-2C49-9C63-6B0CCAD58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592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O NOT USE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E5FAEE-8733-2949-8147-FF59015C64A0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DO NOT USE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1A0E01-4E4D-C64A-8BA3-E4B9997575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6EA59-1749-1749-9F5F-797A6D4FF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2C347-CF28-B348-BF75-E47B38AFD552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EF1B7-A351-A04A-A598-3F96AAB6F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1A1693-EB2C-C340-9E90-306E492C0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7F763-F38C-2C49-9C63-6B0CCAD58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87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FB758AA-FB67-3E4F-B21D-B9D6175C1836}"/>
              </a:ext>
            </a:extLst>
          </p:cNvPr>
          <p:cNvSpPr/>
          <p:nvPr userDrawn="1"/>
        </p:nvSpPr>
        <p:spPr>
          <a:xfrm flipV="1">
            <a:off x="0" y="0"/>
            <a:ext cx="12192000" cy="441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ext Placeholder 8" descr="Presentation Title">
            <a:extLst>
              <a:ext uri="{FF2B5EF4-FFF2-40B4-BE49-F238E27FC236}">
                <a16:creationId xmlns:a16="http://schemas.microsoft.com/office/drawing/2014/main" id="{0FF07DA1-3982-3143-8AE4-661BCD9759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50991" y="1976099"/>
            <a:ext cx="8966248" cy="1452901"/>
          </a:xfr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300" normalizeH="0" baseline="0" noProof="0" dirty="0">
                <a:ln>
                  <a:noFill/>
                </a:ln>
                <a:solidFill>
                  <a:srgbClr val="4197B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 Title goes here</a:t>
            </a:r>
          </a:p>
        </p:txBody>
      </p:sp>
      <p:sp>
        <p:nvSpPr>
          <p:cNvPr id="9" name="Text Placeholder 10" descr="Subhead">
            <a:extLst>
              <a:ext uri="{FF2B5EF4-FFF2-40B4-BE49-F238E27FC236}">
                <a16:creationId xmlns:a16="http://schemas.microsoft.com/office/drawing/2014/main" id="{2F8F3DAB-09E1-BA42-8E2B-0E04686BC8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51038" y="3660775"/>
            <a:ext cx="8966200" cy="60007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chemeClr val="accent3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50" normalizeH="0" baseline="0" noProof="0" dirty="0">
                <a:ln>
                  <a:noFill/>
                </a:ln>
                <a:solidFill>
                  <a:srgbClr val="4197B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Subhead goes here</a:t>
            </a:r>
          </a:p>
        </p:txBody>
      </p:sp>
      <p:sp>
        <p:nvSpPr>
          <p:cNvPr id="10" name="Text Placeholder 12" descr="Presenter name &amp; title">
            <a:extLst>
              <a:ext uri="{FF2B5EF4-FFF2-40B4-BE49-F238E27FC236}">
                <a16:creationId xmlns:a16="http://schemas.microsoft.com/office/drawing/2014/main" id="{201E0343-FC58-C84A-8280-B82D2C4AE1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50990" y="4791075"/>
            <a:ext cx="8966248" cy="13716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Presenter’s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Presenter’s Title</a:t>
            </a:r>
          </a:p>
        </p:txBody>
      </p:sp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86DF36F-03EA-B041-A63C-16EA8801FA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12188" y="596900"/>
            <a:ext cx="1099542" cy="109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68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-White BK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FFA3D-6D45-0948-BEC1-5F8295836D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79604"/>
            <a:ext cx="9144000" cy="2387600"/>
          </a:xfrm>
        </p:spPr>
        <p:txBody>
          <a:bodyPr lIns="0" tIns="0" rIns="0" bIns="0" anchor="b">
            <a:noAutofit/>
          </a:bodyPr>
          <a:lstStyle>
            <a:lvl1pPr algn="ctr">
              <a:defRPr sz="9600" spc="-300"/>
            </a:lvl1pPr>
          </a:lstStyle>
          <a:p>
            <a:r>
              <a:rPr lang="en-US" dirty="0"/>
              <a:t>Section Divider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773EF7-F5F4-2541-8EFB-B61CA11DD3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3551"/>
            <a:ext cx="9144000" cy="1655762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109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-Blue BK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FFA3D-6D45-0948-BEC1-5F8295836D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79604"/>
            <a:ext cx="9144000" cy="2387600"/>
          </a:xfrm>
        </p:spPr>
        <p:txBody>
          <a:bodyPr lIns="0" tIns="0" rIns="0" bIns="0" anchor="b">
            <a:noAutofit/>
          </a:bodyPr>
          <a:lstStyle>
            <a:lvl1pPr algn="ctr">
              <a:defRPr sz="9600" spc="-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773EF7-F5F4-2541-8EFB-B61CA11DD3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3551"/>
            <a:ext cx="9144000" cy="1655762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755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1 Col Text-White BK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FFA3D-6D45-0948-BEC1-5F8295836D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7" y="565151"/>
            <a:ext cx="6376988" cy="577849"/>
          </a:xfrm>
        </p:spPr>
        <p:txBody>
          <a:bodyPr anchor="t" anchorCtr="0">
            <a:noAutofit/>
          </a:bodyPr>
          <a:lstStyle>
            <a:lvl1pPr algn="l">
              <a:defRPr sz="6000" spc="-300"/>
            </a:lvl1pPr>
          </a:lstStyle>
          <a:p>
            <a:r>
              <a:rPr lang="en-US" dirty="0"/>
              <a:t>Page 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773EF7-F5F4-2541-8EFB-B61CA11DD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7" y="1257300"/>
            <a:ext cx="6376988" cy="577849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3200" spc="-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Place subhead here if needed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A1B3F83-CBAE-0B48-BC28-56842B4B224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3887" y="1939929"/>
            <a:ext cx="10948988" cy="3917946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D775AE7-68E8-4A41-B8B6-720B247E64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18227" y="605313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35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2 Col Text-White BK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FFA3D-6D45-0948-BEC1-5F8295836D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7" y="565151"/>
            <a:ext cx="6376988" cy="577849"/>
          </a:xfrm>
        </p:spPr>
        <p:txBody>
          <a:bodyPr anchor="t" anchorCtr="0">
            <a:noAutofit/>
          </a:bodyPr>
          <a:lstStyle>
            <a:lvl1pPr algn="l">
              <a:defRPr sz="6000" spc="-300"/>
            </a:lvl1pPr>
          </a:lstStyle>
          <a:p>
            <a:r>
              <a:rPr lang="en-US" dirty="0"/>
              <a:t>Page 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773EF7-F5F4-2541-8EFB-B61CA11DD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7" y="1257300"/>
            <a:ext cx="6376988" cy="577849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3200" spc="-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Place subhead here if needed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A1B3F83-CBAE-0B48-BC28-56842B4B224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3887" y="1939929"/>
            <a:ext cx="5395913" cy="39179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94074E4-DAE2-6946-B007-8F517BC7D5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939929"/>
            <a:ext cx="5395913" cy="39179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61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3 Col Text-White BK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FFA3D-6D45-0948-BEC1-5F8295836D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7" y="565151"/>
            <a:ext cx="6376988" cy="577849"/>
          </a:xfrm>
        </p:spPr>
        <p:txBody>
          <a:bodyPr anchor="t" anchorCtr="0">
            <a:noAutofit/>
          </a:bodyPr>
          <a:lstStyle>
            <a:lvl1pPr algn="l">
              <a:defRPr sz="6000" spc="-300"/>
            </a:lvl1pPr>
          </a:lstStyle>
          <a:p>
            <a:r>
              <a:rPr lang="en-US" dirty="0"/>
              <a:t>Page 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773EF7-F5F4-2541-8EFB-B61CA11DD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7" y="1257300"/>
            <a:ext cx="6376988" cy="577849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3200" spc="-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Place subhead here if needed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A1B3F83-CBAE-0B48-BC28-56842B4B224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3888" y="1939929"/>
            <a:ext cx="3444876" cy="39179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1F0A1F9-68F3-FE41-9D70-462D6F0F6E8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95788" y="1939929"/>
            <a:ext cx="3444876" cy="39179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B14778A-C35A-824B-9311-1803E2F00B4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167688" y="1939929"/>
            <a:ext cx="3444876" cy="39179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9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8E22A3-5E9E-8544-AFDF-5C9D95C91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99026-37FB-AF45-A460-9A70E37A1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BDC41-C295-9749-9D09-6CBFEF1E41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2C347-CF28-B348-BF75-E47B38AFD552}" type="datetimeFigureOut">
              <a:rPr lang="en-US" smtClean="0"/>
              <a:t>7/17/2024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5555E-DB5C-A649-B983-6CE14EA5D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0871E-02CF-6343-8710-03389579C2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7F763-F38C-2C49-9C63-6B0CCAD58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07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6" r:id="rId3"/>
    <p:sldLayoutId id="2147483660" r:id="rId4"/>
    <p:sldLayoutId id="2147483661" r:id="rId5"/>
    <p:sldLayoutId id="2147483680" r:id="rId6"/>
    <p:sldLayoutId id="2147483673" r:id="rId7"/>
    <p:sldLayoutId id="2147483665" r:id="rId8"/>
    <p:sldLayoutId id="2147483675" r:id="rId9"/>
    <p:sldLayoutId id="2147483674" r:id="rId10"/>
    <p:sldLayoutId id="2147483666" r:id="rId11"/>
    <p:sldLayoutId id="2147483676" r:id="rId12"/>
    <p:sldLayoutId id="2147483663" r:id="rId13"/>
    <p:sldLayoutId id="2147483677" r:id="rId14"/>
    <p:sldLayoutId id="2147483667" r:id="rId15"/>
    <p:sldLayoutId id="2147483669" r:id="rId16"/>
    <p:sldLayoutId id="2147483668" r:id="rId17"/>
    <p:sldLayoutId id="2147483664" r:id="rId18"/>
    <p:sldLayoutId id="2147483678" r:id="rId19"/>
    <p:sldLayoutId id="2147483670" r:id="rId20"/>
    <p:sldLayoutId id="2147483671" r:id="rId21"/>
    <p:sldLayoutId id="2147483684" r:id="rId22"/>
    <p:sldLayoutId id="2147483685" r:id="rId23"/>
    <p:sldLayoutId id="2147483649" r:id="rId24"/>
    <p:sldLayoutId id="2147483650" r:id="rId25"/>
    <p:sldLayoutId id="2147483651" r:id="rId26"/>
    <p:sldLayoutId id="2147483652" r:id="rId27"/>
    <p:sldLayoutId id="2147483653" r:id="rId28"/>
    <p:sldLayoutId id="2147483654" r:id="rId29"/>
    <p:sldLayoutId id="2147483655" r:id="rId30"/>
    <p:sldLayoutId id="2147483656" r:id="rId31"/>
    <p:sldLayoutId id="2147483657" r:id="rId32"/>
    <p:sldLayoutId id="2147483658" r:id="rId33"/>
    <p:sldLayoutId id="2147483659" r:id="rId34"/>
  </p:sldLayoutIdLst>
  <p:txStyles>
    <p:titleStyle>
      <a:lvl1pPr algn="l" defTabSz="914400" rtl="0" eaLnBrk="1" latinLnBrk="0" hangingPunct="1">
        <a:lnSpc>
          <a:spcPct val="70000"/>
        </a:lnSpc>
        <a:spcBef>
          <a:spcPct val="0"/>
        </a:spcBef>
        <a:buNone/>
        <a:defRPr sz="5400" b="1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svg"/></Relationships>
</file>

<file path=ppt/slides/_rels/slide2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38.png"/><Relationship Id="rId671" Type="http://schemas.openxmlformats.org/officeDocument/2006/relationships/image" Target="../media/image690.png"/><Relationship Id="rId21" Type="http://schemas.openxmlformats.org/officeDocument/2006/relationships/image" Target="../media/image42.png"/><Relationship Id="rId324" Type="http://schemas.openxmlformats.org/officeDocument/2006/relationships/image" Target="../media/image345.svg"/><Relationship Id="rId531" Type="http://schemas.openxmlformats.org/officeDocument/2006/relationships/image" Target="../media/image550.png"/><Relationship Id="rId629" Type="http://schemas.openxmlformats.org/officeDocument/2006/relationships/image" Target="../media/image648.png"/><Relationship Id="rId170" Type="http://schemas.openxmlformats.org/officeDocument/2006/relationships/image" Target="../media/image191.svg"/><Relationship Id="rId268" Type="http://schemas.openxmlformats.org/officeDocument/2006/relationships/image" Target="../media/image289.svg"/><Relationship Id="rId475" Type="http://schemas.openxmlformats.org/officeDocument/2006/relationships/image" Target="../media/image494.png"/><Relationship Id="rId682" Type="http://schemas.openxmlformats.org/officeDocument/2006/relationships/image" Target="../media/image701.svg"/><Relationship Id="rId32" Type="http://schemas.openxmlformats.org/officeDocument/2006/relationships/image" Target="../media/image53.svg"/><Relationship Id="rId128" Type="http://schemas.openxmlformats.org/officeDocument/2006/relationships/image" Target="../media/image149.svg"/><Relationship Id="rId335" Type="http://schemas.openxmlformats.org/officeDocument/2006/relationships/image" Target="../media/image356.png"/><Relationship Id="rId542" Type="http://schemas.openxmlformats.org/officeDocument/2006/relationships/image" Target="../media/image561.svg"/><Relationship Id="rId181" Type="http://schemas.openxmlformats.org/officeDocument/2006/relationships/image" Target="../media/image202.png"/><Relationship Id="rId402" Type="http://schemas.openxmlformats.org/officeDocument/2006/relationships/image" Target="../media/image421.svg"/><Relationship Id="rId279" Type="http://schemas.openxmlformats.org/officeDocument/2006/relationships/image" Target="../media/image300.png"/><Relationship Id="rId486" Type="http://schemas.openxmlformats.org/officeDocument/2006/relationships/image" Target="../media/image505.svg"/><Relationship Id="rId43" Type="http://schemas.openxmlformats.org/officeDocument/2006/relationships/image" Target="../media/image64.png"/><Relationship Id="rId139" Type="http://schemas.openxmlformats.org/officeDocument/2006/relationships/image" Target="../media/image160.png"/><Relationship Id="rId346" Type="http://schemas.openxmlformats.org/officeDocument/2006/relationships/image" Target="../media/image367.svg"/><Relationship Id="rId553" Type="http://schemas.openxmlformats.org/officeDocument/2006/relationships/image" Target="../media/image572.png"/><Relationship Id="rId192" Type="http://schemas.openxmlformats.org/officeDocument/2006/relationships/image" Target="../media/image213.svg"/><Relationship Id="rId206" Type="http://schemas.openxmlformats.org/officeDocument/2006/relationships/image" Target="../media/image227.svg"/><Relationship Id="rId413" Type="http://schemas.openxmlformats.org/officeDocument/2006/relationships/image" Target="../media/image432.png"/><Relationship Id="rId497" Type="http://schemas.openxmlformats.org/officeDocument/2006/relationships/image" Target="../media/image516.png"/><Relationship Id="rId620" Type="http://schemas.openxmlformats.org/officeDocument/2006/relationships/image" Target="../media/image639.svg"/><Relationship Id="rId357" Type="http://schemas.openxmlformats.org/officeDocument/2006/relationships/image" Target="../media/image378.png"/><Relationship Id="rId54" Type="http://schemas.openxmlformats.org/officeDocument/2006/relationships/image" Target="../media/image75.svg"/><Relationship Id="rId217" Type="http://schemas.openxmlformats.org/officeDocument/2006/relationships/image" Target="../media/image238.png"/><Relationship Id="rId564" Type="http://schemas.openxmlformats.org/officeDocument/2006/relationships/image" Target="../media/image583.svg"/><Relationship Id="rId424" Type="http://schemas.openxmlformats.org/officeDocument/2006/relationships/image" Target="../media/image443.svg"/><Relationship Id="rId631" Type="http://schemas.openxmlformats.org/officeDocument/2006/relationships/image" Target="../media/image650.png"/><Relationship Id="rId270" Type="http://schemas.openxmlformats.org/officeDocument/2006/relationships/image" Target="../media/image291.svg"/><Relationship Id="rId65" Type="http://schemas.openxmlformats.org/officeDocument/2006/relationships/image" Target="../media/image86.png"/><Relationship Id="rId130" Type="http://schemas.openxmlformats.org/officeDocument/2006/relationships/image" Target="../media/image151.svg"/><Relationship Id="rId368" Type="http://schemas.openxmlformats.org/officeDocument/2006/relationships/image" Target="../media/image387.svg"/><Relationship Id="rId575" Type="http://schemas.openxmlformats.org/officeDocument/2006/relationships/image" Target="../media/image594.png"/><Relationship Id="rId228" Type="http://schemas.openxmlformats.org/officeDocument/2006/relationships/image" Target="../media/image249.svg"/><Relationship Id="rId435" Type="http://schemas.openxmlformats.org/officeDocument/2006/relationships/image" Target="../media/image454.png"/><Relationship Id="rId642" Type="http://schemas.openxmlformats.org/officeDocument/2006/relationships/image" Target="../media/image661.svg"/><Relationship Id="rId281" Type="http://schemas.openxmlformats.org/officeDocument/2006/relationships/image" Target="../media/image302.png"/><Relationship Id="rId502" Type="http://schemas.openxmlformats.org/officeDocument/2006/relationships/image" Target="../media/image521.svg"/><Relationship Id="rId76" Type="http://schemas.openxmlformats.org/officeDocument/2006/relationships/image" Target="../media/image97.svg"/><Relationship Id="rId141" Type="http://schemas.openxmlformats.org/officeDocument/2006/relationships/image" Target="../media/image162.png"/><Relationship Id="rId379" Type="http://schemas.openxmlformats.org/officeDocument/2006/relationships/image" Target="../media/image398.png"/><Relationship Id="rId586" Type="http://schemas.openxmlformats.org/officeDocument/2006/relationships/image" Target="../media/image605.svg"/><Relationship Id="rId7" Type="http://schemas.openxmlformats.org/officeDocument/2006/relationships/image" Target="../media/image28.png"/><Relationship Id="rId239" Type="http://schemas.openxmlformats.org/officeDocument/2006/relationships/image" Target="../media/image260.png"/><Relationship Id="rId446" Type="http://schemas.openxmlformats.org/officeDocument/2006/relationships/image" Target="../media/image465.svg"/><Relationship Id="rId653" Type="http://schemas.openxmlformats.org/officeDocument/2006/relationships/image" Target="../media/image672.png"/><Relationship Id="rId292" Type="http://schemas.openxmlformats.org/officeDocument/2006/relationships/image" Target="../media/image313.svg"/><Relationship Id="rId306" Type="http://schemas.openxmlformats.org/officeDocument/2006/relationships/image" Target="../media/image327.svg"/><Relationship Id="rId87" Type="http://schemas.openxmlformats.org/officeDocument/2006/relationships/image" Target="../media/image108.png"/><Relationship Id="rId513" Type="http://schemas.openxmlformats.org/officeDocument/2006/relationships/image" Target="../media/image532.png"/><Relationship Id="rId597" Type="http://schemas.openxmlformats.org/officeDocument/2006/relationships/image" Target="../media/image616.png"/><Relationship Id="rId152" Type="http://schemas.openxmlformats.org/officeDocument/2006/relationships/image" Target="../media/image173.svg"/><Relationship Id="rId457" Type="http://schemas.openxmlformats.org/officeDocument/2006/relationships/image" Target="../media/image476.png"/><Relationship Id="rId664" Type="http://schemas.openxmlformats.org/officeDocument/2006/relationships/image" Target="../media/image683.svg"/><Relationship Id="rId14" Type="http://schemas.openxmlformats.org/officeDocument/2006/relationships/image" Target="../media/image35.svg"/><Relationship Id="rId317" Type="http://schemas.openxmlformats.org/officeDocument/2006/relationships/image" Target="../media/image338.png"/><Relationship Id="rId524" Type="http://schemas.openxmlformats.org/officeDocument/2006/relationships/image" Target="../media/image543.svg"/><Relationship Id="rId98" Type="http://schemas.openxmlformats.org/officeDocument/2006/relationships/image" Target="../media/image119.svg"/><Relationship Id="rId163" Type="http://schemas.openxmlformats.org/officeDocument/2006/relationships/image" Target="../media/image184.png"/><Relationship Id="rId370" Type="http://schemas.openxmlformats.org/officeDocument/2006/relationships/image" Target="../media/image389.svg"/><Relationship Id="rId230" Type="http://schemas.openxmlformats.org/officeDocument/2006/relationships/image" Target="../media/image251.svg"/><Relationship Id="rId468" Type="http://schemas.openxmlformats.org/officeDocument/2006/relationships/image" Target="../media/image487.svg"/><Relationship Id="rId675" Type="http://schemas.openxmlformats.org/officeDocument/2006/relationships/image" Target="../media/image694.png"/><Relationship Id="rId25" Type="http://schemas.openxmlformats.org/officeDocument/2006/relationships/image" Target="../media/image46.png"/><Relationship Id="rId328" Type="http://schemas.openxmlformats.org/officeDocument/2006/relationships/image" Target="../media/image349.svg"/><Relationship Id="rId535" Type="http://schemas.openxmlformats.org/officeDocument/2006/relationships/image" Target="../media/image554.png"/><Relationship Id="rId174" Type="http://schemas.openxmlformats.org/officeDocument/2006/relationships/image" Target="../media/image195.svg"/><Relationship Id="rId381" Type="http://schemas.openxmlformats.org/officeDocument/2006/relationships/image" Target="../media/image400.png"/><Relationship Id="rId602" Type="http://schemas.openxmlformats.org/officeDocument/2006/relationships/image" Target="../media/image621.svg"/><Relationship Id="rId241" Type="http://schemas.openxmlformats.org/officeDocument/2006/relationships/image" Target="../media/image262.png"/><Relationship Id="rId479" Type="http://schemas.openxmlformats.org/officeDocument/2006/relationships/image" Target="../media/image498.png"/><Relationship Id="rId686" Type="http://schemas.openxmlformats.org/officeDocument/2006/relationships/image" Target="../media/image705.svg"/><Relationship Id="rId36" Type="http://schemas.openxmlformats.org/officeDocument/2006/relationships/image" Target="../media/image57.svg"/><Relationship Id="rId339" Type="http://schemas.openxmlformats.org/officeDocument/2006/relationships/image" Target="../media/image360.png"/><Relationship Id="rId546" Type="http://schemas.openxmlformats.org/officeDocument/2006/relationships/image" Target="../media/image565.svg"/><Relationship Id="rId101" Type="http://schemas.openxmlformats.org/officeDocument/2006/relationships/image" Target="../media/image122.png"/><Relationship Id="rId185" Type="http://schemas.openxmlformats.org/officeDocument/2006/relationships/image" Target="../media/image206.png"/><Relationship Id="rId406" Type="http://schemas.openxmlformats.org/officeDocument/2006/relationships/image" Target="../media/image425.svg"/><Relationship Id="rId392" Type="http://schemas.openxmlformats.org/officeDocument/2006/relationships/image" Target="../media/image411.svg"/><Relationship Id="rId613" Type="http://schemas.openxmlformats.org/officeDocument/2006/relationships/image" Target="../media/image632.png"/><Relationship Id="rId252" Type="http://schemas.openxmlformats.org/officeDocument/2006/relationships/image" Target="../media/image273.svg"/><Relationship Id="rId47" Type="http://schemas.openxmlformats.org/officeDocument/2006/relationships/image" Target="../media/image68.png"/><Relationship Id="rId112" Type="http://schemas.openxmlformats.org/officeDocument/2006/relationships/image" Target="../media/image133.svg"/><Relationship Id="rId557" Type="http://schemas.openxmlformats.org/officeDocument/2006/relationships/image" Target="../media/image576.png"/><Relationship Id="rId196" Type="http://schemas.openxmlformats.org/officeDocument/2006/relationships/image" Target="../media/image217.svg"/><Relationship Id="rId417" Type="http://schemas.openxmlformats.org/officeDocument/2006/relationships/image" Target="../media/image436.png"/><Relationship Id="rId624" Type="http://schemas.openxmlformats.org/officeDocument/2006/relationships/image" Target="../media/image643.svg"/><Relationship Id="rId263" Type="http://schemas.openxmlformats.org/officeDocument/2006/relationships/image" Target="../media/image284.png"/><Relationship Id="rId470" Type="http://schemas.openxmlformats.org/officeDocument/2006/relationships/image" Target="../media/image489.svg"/><Relationship Id="rId58" Type="http://schemas.openxmlformats.org/officeDocument/2006/relationships/image" Target="../media/image79.svg"/><Relationship Id="rId123" Type="http://schemas.openxmlformats.org/officeDocument/2006/relationships/image" Target="../media/image144.png"/><Relationship Id="rId330" Type="http://schemas.openxmlformats.org/officeDocument/2006/relationships/image" Target="../media/image351.svg"/><Relationship Id="rId568" Type="http://schemas.openxmlformats.org/officeDocument/2006/relationships/image" Target="../media/image587.svg"/><Relationship Id="rId428" Type="http://schemas.openxmlformats.org/officeDocument/2006/relationships/image" Target="../media/image447.svg"/><Relationship Id="rId635" Type="http://schemas.openxmlformats.org/officeDocument/2006/relationships/image" Target="../media/image654.png"/><Relationship Id="rId274" Type="http://schemas.openxmlformats.org/officeDocument/2006/relationships/image" Target="../media/image295.svg"/><Relationship Id="rId481" Type="http://schemas.openxmlformats.org/officeDocument/2006/relationships/image" Target="../media/image500.png"/><Relationship Id="rId69" Type="http://schemas.openxmlformats.org/officeDocument/2006/relationships/image" Target="../media/image90.png"/><Relationship Id="rId134" Type="http://schemas.openxmlformats.org/officeDocument/2006/relationships/image" Target="../media/image155.svg"/><Relationship Id="rId579" Type="http://schemas.openxmlformats.org/officeDocument/2006/relationships/image" Target="../media/image598.png"/><Relationship Id="rId341" Type="http://schemas.openxmlformats.org/officeDocument/2006/relationships/image" Target="../media/image362.png"/><Relationship Id="rId439" Type="http://schemas.openxmlformats.org/officeDocument/2006/relationships/image" Target="../media/image458.png"/><Relationship Id="rId646" Type="http://schemas.openxmlformats.org/officeDocument/2006/relationships/image" Target="../media/image665.svg"/><Relationship Id="rId201" Type="http://schemas.openxmlformats.org/officeDocument/2006/relationships/image" Target="../media/image222.png"/><Relationship Id="rId285" Type="http://schemas.openxmlformats.org/officeDocument/2006/relationships/image" Target="../media/image306.png"/><Relationship Id="rId506" Type="http://schemas.openxmlformats.org/officeDocument/2006/relationships/image" Target="../media/image525.svg"/><Relationship Id="rId492" Type="http://schemas.openxmlformats.org/officeDocument/2006/relationships/image" Target="../media/image511.svg"/><Relationship Id="rId145" Type="http://schemas.openxmlformats.org/officeDocument/2006/relationships/image" Target="../media/image166.png"/><Relationship Id="rId352" Type="http://schemas.openxmlformats.org/officeDocument/2006/relationships/image" Target="../media/image373.svg"/><Relationship Id="rId212" Type="http://schemas.openxmlformats.org/officeDocument/2006/relationships/image" Target="../media/image233.svg"/><Relationship Id="rId657" Type="http://schemas.openxmlformats.org/officeDocument/2006/relationships/image" Target="../media/image676.png"/><Relationship Id="rId49" Type="http://schemas.openxmlformats.org/officeDocument/2006/relationships/image" Target="../media/image70.png"/><Relationship Id="rId114" Type="http://schemas.openxmlformats.org/officeDocument/2006/relationships/image" Target="../media/image135.svg"/><Relationship Id="rId296" Type="http://schemas.openxmlformats.org/officeDocument/2006/relationships/image" Target="../media/image317.svg"/><Relationship Id="rId461" Type="http://schemas.openxmlformats.org/officeDocument/2006/relationships/image" Target="../media/image480.png"/><Relationship Id="rId517" Type="http://schemas.openxmlformats.org/officeDocument/2006/relationships/image" Target="../media/image536.png"/><Relationship Id="rId559" Type="http://schemas.openxmlformats.org/officeDocument/2006/relationships/image" Target="../media/image578.png"/><Relationship Id="rId60" Type="http://schemas.openxmlformats.org/officeDocument/2006/relationships/image" Target="../media/image81.svg"/><Relationship Id="rId156" Type="http://schemas.openxmlformats.org/officeDocument/2006/relationships/image" Target="../media/image177.svg"/><Relationship Id="rId198" Type="http://schemas.openxmlformats.org/officeDocument/2006/relationships/image" Target="../media/image219.svg"/><Relationship Id="rId321" Type="http://schemas.openxmlformats.org/officeDocument/2006/relationships/image" Target="../media/image342.png"/><Relationship Id="rId363" Type="http://schemas.openxmlformats.org/officeDocument/2006/relationships/image" Target="../media/image22.png"/><Relationship Id="rId419" Type="http://schemas.openxmlformats.org/officeDocument/2006/relationships/image" Target="../media/image438.png"/><Relationship Id="rId570" Type="http://schemas.openxmlformats.org/officeDocument/2006/relationships/image" Target="../media/image589.svg"/><Relationship Id="rId626" Type="http://schemas.openxmlformats.org/officeDocument/2006/relationships/image" Target="../media/image645.svg"/><Relationship Id="rId223" Type="http://schemas.openxmlformats.org/officeDocument/2006/relationships/image" Target="../media/image244.png"/><Relationship Id="rId430" Type="http://schemas.openxmlformats.org/officeDocument/2006/relationships/image" Target="../media/image449.svg"/><Relationship Id="rId668" Type="http://schemas.openxmlformats.org/officeDocument/2006/relationships/image" Target="../media/image687.svg"/><Relationship Id="rId18" Type="http://schemas.openxmlformats.org/officeDocument/2006/relationships/image" Target="../media/image39.svg"/><Relationship Id="rId265" Type="http://schemas.openxmlformats.org/officeDocument/2006/relationships/image" Target="../media/image286.png"/><Relationship Id="rId472" Type="http://schemas.openxmlformats.org/officeDocument/2006/relationships/image" Target="../media/image491.svg"/><Relationship Id="rId528" Type="http://schemas.openxmlformats.org/officeDocument/2006/relationships/image" Target="../media/image547.svg"/><Relationship Id="rId125" Type="http://schemas.openxmlformats.org/officeDocument/2006/relationships/image" Target="../media/image146.png"/><Relationship Id="rId167" Type="http://schemas.openxmlformats.org/officeDocument/2006/relationships/image" Target="../media/image188.png"/><Relationship Id="rId332" Type="http://schemas.openxmlformats.org/officeDocument/2006/relationships/image" Target="../media/image353.svg"/><Relationship Id="rId374" Type="http://schemas.openxmlformats.org/officeDocument/2006/relationships/image" Target="../media/image393.svg"/><Relationship Id="rId581" Type="http://schemas.openxmlformats.org/officeDocument/2006/relationships/image" Target="../media/image600.png"/><Relationship Id="rId71" Type="http://schemas.openxmlformats.org/officeDocument/2006/relationships/image" Target="../media/image92.png"/><Relationship Id="rId234" Type="http://schemas.openxmlformats.org/officeDocument/2006/relationships/image" Target="../media/image255.svg"/><Relationship Id="rId637" Type="http://schemas.openxmlformats.org/officeDocument/2006/relationships/image" Target="../media/image656.png"/><Relationship Id="rId679" Type="http://schemas.openxmlformats.org/officeDocument/2006/relationships/image" Target="../media/image698.png"/><Relationship Id="rId2" Type="http://schemas.openxmlformats.org/officeDocument/2006/relationships/notesSlide" Target="../notesSlides/notesSlide29.xml"/><Relationship Id="rId29" Type="http://schemas.openxmlformats.org/officeDocument/2006/relationships/image" Target="../media/image50.png"/><Relationship Id="rId276" Type="http://schemas.openxmlformats.org/officeDocument/2006/relationships/image" Target="../media/image297.svg"/><Relationship Id="rId441" Type="http://schemas.openxmlformats.org/officeDocument/2006/relationships/image" Target="../media/image460.png"/><Relationship Id="rId483" Type="http://schemas.openxmlformats.org/officeDocument/2006/relationships/image" Target="../media/image502.png"/><Relationship Id="rId539" Type="http://schemas.openxmlformats.org/officeDocument/2006/relationships/image" Target="../media/image558.png"/><Relationship Id="rId40" Type="http://schemas.openxmlformats.org/officeDocument/2006/relationships/image" Target="../media/image61.svg"/><Relationship Id="rId136" Type="http://schemas.openxmlformats.org/officeDocument/2006/relationships/image" Target="../media/image157.svg"/><Relationship Id="rId178" Type="http://schemas.openxmlformats.org/officeDocument/2006/relationships/image" Target="../media/image199.svg"/><Relationship Id="rId301" Type="http://schemas.openxmlformats.org/officeDocument/2006/relationships/image" Target="../media/image322.png"/><Relationship Id="rId343" Type="http://schemas.openxmlformats.org/officeDocument/2006/relationships/image" Target="../media/image364.png"/><Relationship Id="rId550" Type="http://schemas.openxmlformats.org/officeDocument/2006/relationships/image" Target="../media/image569.svg"/><Relationship Id="rId82" Type="http://schemas.openxmlformats.org/officeDocument/2006/relationships/image" Target="../media/image103.svg"/><Relationship Id="rId203" Type="http://schemas.openxmlformats.org/officeDocument/2006/relationships/image" Target="../media/image224.png"/><Relationship Id="rId385" Type="http://schemas.openxmlformats.org/officeDocument/2006/relationships/image" Target="../media/image404.png"/><Relationship Id="rId592" Type="http://schemas.openxmlformats.org/officeDocument/2006/relationships/image" Target="../media/image611.svg"/><Relationship Id="rId606" Type="http://schemas.openxmlformats.org/officeDocument/2006/relationships/image" Target="../media/image625.svg"/><Relationship Id="rId648" Type="http://schemas.openxmlformats.org/officeDocument/2006/relationships/image" Target="../media/image667.svg"/><Relationship Id="rId245" Type="http://schemas.openxmlformats.org/officeDocument/2006/relationships/image" Target="../media/image266.png"/><Relationship Id="rId287" Type="http://schemas.openxmlformats.org/officeDocument/2006/relationships/image" Target="../media/image308.png"/><Relationship Id="rId410" Type="http://schemas.openxmlformats.org/officeDocument/2006/relationships/image" Target="../media/image429.svg"/><Relationship Id="rId452" Type="http://schemas.openxmlformats.org/officeDocument/2006/relationships/image" Target="../media/image471.svg"/><Relationship Id="rId494" Type="http://schemas.openxmlformats.org/officeDocument/2006/relationships/image" Target="../media/image513.svg"/><Relationship Id="rId508" Type="http://schemas.openxmlformats.org/officeDocument/2006/relationships/image" Target="../media/image527.svg"/><Relationship Id="rId105" Type="http://schemas.openxmlformats.org/officeDocument/2006/relationships/image" Target="../media/image126.png"/><Relationship Id="rId147" Type="http://schemas.openxmlformats.org/officeDocument/2006/relationships/image" Target="../media/image168.png"/><Relationship Id="rId312" Type="http://schemas.openxmlformats.org/officeDocument/2006/relationships/image" Target="../media/image333.svg"/><Relationship Id="rId354" Type="http://schemas.openxmlformats.org/officeDocument/2006/relationships/image" Target="../media/image375.svg"/><Relationship Id="rId51" Type="http://schemas.openxmlformats.org/officeDocument/2006/relationships/image" Target="../media/image72.png"/><Relationship Id="rId93" Type="http://schemas.openxmlformats.org/officeDocument/2006/relationships/image" Target="../media/image114.png"/><Relationship Id="rId189" Type="http://schemas.openxmlformats.org/officeDocument/2006/relationships/image" Target="../media/image210.png"/><Relationship Id="rId396" Type="http://schemas.openxmlformats.org/officeDocument/2006/relationships/image" Target="../media/image415.svg"/><Relationship Id="rId561" Type="http://schemas.openxmlformats.org/officeDocument/2006/relationships/image" Target="../media/image580.png"/><Relationship Id="rId617" Type="http://schemas.openxmlformats.org/officeDocument/2006/relationships/image" Target="../media/image636.png"/><Relationship Id="rId659" Type="http://schemas.openxmlformats.org/officeDocument/2006/relationships/image" Target="../media/image678.png"/><Relationship Id="rId214" Type="http://schemas.openxmlformats.org/officeDocument/2006/relationships/image" Target="../media/image235.svg"/><Relationship Id="rId256" Type="http://schemas.openxmlformats.org/officeDocument/2006/relationships/image" Target="../media/image277.svg"/><Relationship Id="rId298" Type="http://schemas.openxmlformats.org/officeDocument/2006/relationships/image" Target="../media/image319.svg"/><Relationship Id="rId421" Type="http://schemas.openxmlformats.org/officeDocument/2006/relationships/image" Target="../media/image440.png"/><Relationship Id="rId463" Type="http://schemas.openxmlformats.org/officeDocument/2006/relationships/image" Target="../media/image482.png"/><Relationship Id="rId519" Type="http://schemas.openxmlformats.org/officeDocument/2006/relationships/image" Target="../media/image538.png"/><Relationship Id="rId670" Type="http://schemas.openxmlformats.org/officeDocument/2006/relationships/image" Target="../media/image689.svg"/><Relationship Id="rId116" Type="http://schemas.openxmlformats.org/officeDocument/2006/relationships/image" Target="../media/image137.svg"/><Relationship Id="rId158" Type="http://schemas.openxmlformats.org/officeDocument/2006/relationships/image" Target="../media/image179.svg"/><Relationship Id="rId323" Type="http://schemas.openxmlformats.org/officeDocument/2006/relationships/image" Target="../media/image344.png"/><Relationship Id="rId530" Type="http://schemas.openxmlformats.org/officeDocument/2006/relationships/image" Target="../media/image549.svg"/><Relationship Id="rId20" Type="http://schemas.openxmlformats.org/officeDocument/2006/relationships/image" Target="../media/image41.svg"/><Relationship Id="rId62" Type="http://schemas.openxmlformats.org/officeDocument/2006/relationships/image" Target="../media/image83.svg"/><Relationship Id="rId365" Type="http://schemas.openxmlformats.org/officeDocument/2006/relationships/image" Target="../media/image384.png"/><Relationship Id="rId572" Type="http://schemas.openxmlformats.org/officeDocument/2006/relationships/image" Target="../media/image591.svg"/><Relationship Id="rId628" Type="http://schemas.openxmlformats.org/officeDocument/2006/relationships/image" Target="../media/image647.svg"/><Relationship Id="rId225" Type="http://schemas.openxmlformats.org/officeDocument/2006/relationships/image" Target="../media/image246.png"/><Relationship Id="rId267" Type="http://schemas.openxmlformats.org/officeDocument/2006/relationships/image" Target="../media/image288.png"/><Relationship Id="rId432" Type="http://schemas.openxmlformats.org/officeDocument/2006/relationships/image" Target="../media/image451.svg"/><Relationship Id="rId474" Type="http://schemas.openxmlformats.org/officeDocument/2006/relationships/image" Target="../media/image493.svg"/><Relationship Id="rId127" Type="http://schemas.openxmlformats.org/officeDocument/2006/relationships/image" Target="../media/image148.png"/><Relationship Id="rId681" Type="http://schemas.openxmlformats.org/officeDocument/2006/relationships/image" Target="../media/image700.png"/><Relationship Id="rId31" Type="http://schemas.openxmlformats.org/officeDocument/2006/relationships/image" Target="../media/image52.png"/><Relationship Id="rId73" Type="http://schemas.openxmlformats.org/officeDocument/2006/relationships/image" Target="../media/image94.png"/><Relationship Id="rId169" Type="http://schemas.openxmlformats.org/officeDocument/2006/relationships/image" Target="../media/image190.png"/><Relationship Id="rId334" Type="http://schemas.openxmlformats.org/officeDocument/2006/relationships/image" Target="../media/image355.svg"/><Relationship Id="rId376" Type="http://schemas.openxmlformats.org/officeDocument/2006/relationships/image" Target="../media/image395.svg"/><Relationship Id="rId541" Type="http://schemas.openxmlformats.org/officeDocument/2006/relationships/image" Target="../media/image560.png"/><Relationship Id="rId583" Type="http://schemas.openxmlformats.org/officeDocument/2006/relationships/image" Target="../media/image602.png"/><Relationship Id="rId639" Type="http://schemas.openxmlformats.org/officeDocument/2006/relationships/image" Target="../media/image658.png"/><Relationship Id="rId4" Type="http://schemas.openxmlformats.org/officeDocument/2006/relationships/image" Target="../media/image25.svg"/><Relationship Id="rId180" Type="http://schemas.openxmlformats.org/officeDocument/2006/relationships/image" Target="../media/image201.svg"/><Relationship Id="rId236" Type="http://schemas.openxmlformats.org/officeDocument/2006/relationships/image" Target="../media/image257.svg"/><Relationship Id="rId278" Type="http://schemas.openxmlformats.org/officeDocument/2006/relationships/image" Target="../media/image299.svg"/><Relationship Id="rId401" Type="http://schemas.openxmlformats.org/officeDocument/2006/relationships/image" Target="../media/image420.png"/><Relationship Id="rId443" Type="http://schemas.openxmlformats.org/officeDocument/2006/relationships/image" Target="../media/image462.png"/><Relationship Id="rId650" Type="http://schemas.openxmlformats.org/officeDocument/2006/relationships/image" Target="../media/image669.svg"/><Relationship Id="rId303" Type="http://schemas.openxmlformats.org/officeDocument/2006/relationships/image" Target="../media/image324.png"/><Relationship Id="rId485" Type="http://schemas.openxmlformats.org/officeDocument/2006/relationships/image" Target="../media/image504.png"/><Relationship Id="rId42" Type="http://schemas.openxmlformats.org/officeDocument/2006/relationships/image" Target="../media/image63.svg"/><Relationship Id="rId84" Type="http://schemas.openxmlformats.org/officeDocument/2006/relationships/image" Target="../media/image105.svg"/><Relationship Id="rId138" Type="http://schemas.openxmlformats.org/officeDocument/2006/relationships/image" Target="../media/image159.svg"/><Relationship Id="rId345" Type="http://schemas.openxmlformats.org/officeDocument/2006/relationships/image" Target="../media/image366.png"/><Relationship Id="rId387" Type="http://schemas.openxmlformats.org/officeDocument/2006/relationships/image" Target="../media/image406.png"/><Relationship Id="rId510" Type="http://schemas.openxmlformats.org/officeDocument/2006/relationships/image" Target="../media/image529.svg"/><Relationship Id="rId552" Type="http://schemas.openxmlformats.org/officeDocument/2006/relationships/image" Target="../media/image571.svg"/><Relationship Id="rId594" Type="http://schemas.openxmlformats.org/officeDocument/2006/relationships/image" Target="../media/image613.svg"/><Relationship Id="rId608" Type="http://schemas.openxmlformats.org/officeDocument/2006/relationships/image" Target="../media/image627.svg"/><Relationship Id="rId191" Type="http://schemas.openxmlformats.org/officeDocument/2006/relationships/image" Target="../media/image212.png"/><Relationship Id="rId205" Type="http://schemas.openxmlformats.org/officeDocument/2006/relationships/image" Target="../media/image226.png"/><Relationship Id="rId247" Type="http://schemas.openxmlformats.org/officeDocument/2006/relationships/image" Target="../media/image268.png"/><Relationship Id="rId412" Type="http://schemas.openxmlformats.org/officeDocument/2006/relationships/image" Target="../media/image431.svg"/><Relationship Id="rId107" Type="http://schemas.openxmlformats.org/officeDocument/2006/relationships/image" Target="../media/image128.png"/><Relationship Id="rId289" Type="http://schemas.openxmlformats.org/officeDocument/2006/relationships/image" Target="../media/image310.png"/><Relationship Id="rId454" Type="http://schemas.openxmlformats.org/officeDocument/2006/relationships/image" Target="../media/image473.svg"/><Relationship Id="rId496" Type="http://schemas.openxmlformats.org/officeDocument/2006/relationships/image" Target="../media/image515.svg"/><Relationship Id="rId661" Type="http://schemas.openxmlformats.org/officeDocument/2006/relationships/image" Target="../media/image680.png"/><Relationship Id="rId11" Type="http://schemas.openxmlformats.org/officeDocument/2006/relationships/image" Target="../media/image32.png"/><Relationship Id="rId53" Type="http://schemas.openxmlformats.org/officeDocument/2006/relationships/image" Target="../media/image74.png"/><Relationship Id="rId149" Type="http://schemas.openxmlformats.org/officeDocument/2006/relationships/image" Target="../media/image170.png"/><Relationship Id="rId314" Type="http://schemas.openxmlformats.org/officeDocument/2006/relationships/image" Target="../media/image335.svg"/><Relationship Id="rId356" Type="http://schemas.openxmlformats.org/officeDocument/2006/relationships/image" Target="../media/image377.svg"/><Relationship Id="rId398" Type="http://schemas.openxmlformats.org/officeDocument/2006/relationships/image" Target="../media/image417.svg"/><Relationship Id="rId521" Type="http://schemas.openxmlformats.org/officeDocument/2006/relationships/image" Target="../media/image540.png"/><Relationship Id="rId563" Type="http://schemas.openxmlformats.org/officeDocument/2006/relationships/image" Target="../media/image582.png"/><Relationship Id="rId619" Type="http://schemas.openxmlformats.org/officeDocument/2006/relationships/image" Target="../media/image638.png"/><Relationship Id="rId95" Type="http://schemas.openxmlformats.org/officeDocument/2006/relationships/image" Target="../media/image116.png"/><Relationship Id="rId160" Type="http://schemas.openxmlformats.org/officeDocument/2006/relationships/image" Target="../media/image181.svg"/><Relationship Id="rId216" Type="http://schemas.openxmlformats.org/officeDocument/2006/relationships/image" Target="../media/image237.svg"/><Relationship Id="rId423" Type="http://schemas.openxmlformats.org/officeDocument/2006/relationships/image" Target="../media/image442.png"/><Relationship Id="rId258" Type="http://schemas.openxmlformats.org/officeDocument/2006/relationships/image" Target="../media/image279.svg"/><Relationship Id="rId465" Type="http://schemas.openxmlformats.org/officeDocument/2006/relationships/image" Target="../media/image484.png"/><Relationship Id="rId630" Type="http://schemas.openxmlformats.org/officeDocument/2006/relationships/image" Target="../media/image649.svg"/><Relationship Id="rId672" Type="http://schemas.openxmlformats.org/officeDocument/2006/relationships/image" Target="../media/image691.svg"/><Relationship Id="rId22" Type="http://schemas.openxmlformats.org/officeDocument/2006/relationships/image" Target="../media/image43.svg"/><Relationship Id="rId64" Type="http://schemas.openxmlformats.org/officeDocument/2006/relationships/image" Target="../media/image85.svg"/><Relationship Id="rId118" Type="http://schemas.openxmlformats.org/officeDocument/2006/relationships/image" Target="../media/image139.svg"/><Relationship Id="rId325" Type="http://schemas.openxmlformats.org/officeDocument/2006/relationships/image" Target="../media/image346.png"/><Relationship Id="rId367" Type="http://schemas.openxmlformats.org/officeDocument/2006/relationships/image" Target="../media/image386.png"/><Relationship Id="rId532" Type="http://schemas.openxmlformats.org/officeDocument/2006/relationships/image" Target="../media/image551.svg"/><Relationship Id="rId574" Type="http://schemas.openxmlformats.org/officeDocument/2006/relationships/image" Target="../media/image593.svg"/><Relationship Id="rId171" Type="http://schemas.openxmlformats.org/officeDocument/2006/relationships/image" Target="../media/image192.png"/><Relationship Id="rId227" Type="http://schemas.openxmlformats.org/officeDocument/2006/relationships/image" Target="../media/image248.png"/><Relationship Id="rId269" Type="http://schemas.openxmlformats.org/officeDocument/2006/relationships/image" Target="../media/image290.png"/><Relationship Id="rId434" Type="http://schemas.openxmlformats.org/officeDocument/2006/relationships/image" Target="../media/image453.svg"/><Relationship Id="rId476" Type="http://schemas.openxmlformats.org/officeDocument/2006/relationships/image" Target="../media/image495.svg"/><Relationship Id="rId641" Type="http://schemas.openxmlformats.org/officeDocument/2006/relationships/image" Target="../media/image660.png"/><Relationship Id="rId683" Type="http://schemas.openxmlformats.org/officeDocument/2006/relationships/image" Target="../media/image702.png"/><Relationship Id="rId33" Type="http://schemas.openxmlformats.org/officeDocument/2006/relationships/image" Target="../media/image54.png"/><Relationship Id="rId129" Type="http://schemas.openxmlformats.org/officeDocument/2006/relationships/image" Target="../media/image150.png"/><Relationship Id="rId280" Type="http://schemas.openxmlformats.org/officeDocument/2006/relationships/image" Target="../media/image301.svg"/><Relationship Id="rId336" Type="http://schemas.openxmlformats.org/officeDocument/2006/relationships/image" Target="../media/image357.svg"/><Relationship Id="rId501" Type="http://schemas.openxmlformats.org/officeDocument/2006/relationships/image" Target="../media/image520.png"/><Relationship Id="rId543" Type="http://schemas.openxmlformats.org/officeDocument/2006/relationships/image" Target="../media/image562.png"/><Relationship Id="rId75" Type="http://schemas.openxmlformats.org/officeDocument/2006/relationships/image" Target="../media/image96.png"/><Relationship Id="rId140" Type="http://schemas.openxmlformats.org/officeDocument/2006/relationships/image" Target="../media/image161.svg"/><Relationship Id="rId182" Type="http://schemas.openxmlformats.org/officeDocument/2006/relationships/image" Target="../media/image203.svg"/><Relationship Id="rId378" Type="http://schemas.openxmlformats.org/officeDocument/2006/relationships/image" Target="../media/image397.svg"/><Relationship Id="rId403" Type="http://schemas.openxmlformats.org/officeDocument/2006/relationships/image" Target="../media/image422.png"/><Relationship Id="rId585" Type="http://schemas.openxmlformats.org/officeDocument/2006/relationships/image" Target="../media/image604.png"/><Relationship Id="rId6" Type="http://schemas.openxmlformats.org/officeDocument/2006/relationships/image" Target="../media/image27.svg"/><Relationship Id="rId238" Type="http://schemas.openxmlformats.org/officeDocument/2006/relationships/image" Target="../media/image259.svg"/><Relationship Id="rId445" Type="http://schemas.openxmlformats.org/officeDocument/2006/relationships/image" Target="../media/image464.png"/><Relationship Id="rId487" Type="http://schemas.openxmlformats.org/officeDocument/2006/relationships/image" Target="../media/image506.png"/><Relationship Id="rId610" Type="http://schemas.openxmlformats.org/officeDocument/2006/relationships/image" Target="../media/image629.svg"/><Relationship Id="rId652" Type="http://schemas.openxmlformats.org/officeDocument/2006/relationships/image" Target="../media/image671.svg"/><Relationship Id="rId291" Type="http://schemas.openxmlformats.org/officeDocument/2006/relationships/image" Target="../media/image312.png"/><Relationship Id="rId305" Type="http://schemas.openxmlformats.org/officeDocument/2006/relationships/image" Target="../media/image326.png"/><Relationship Id="rId347" Type="http://schemas.openxmlformats.org/officeDocument/2006/relationships/image" Target="../media/image368.png"/><Relationship Id="rId512" Type="http://schemas.openxmlformats.org/officeDocument/2006/relationships/image" Target="../media/image531.svg"/><Relationship Id="rId44" Type="http://schemas.openxmlformats.org/officeDocument/2006/relationships/image" Target="../media/image65.svg"/><Relationship Id="rId86" Type="http://schemas.openxmlformats.org/officeDocument/2006/relationships/image" Target="../media/image107.svg"/><Relationship Id="rId151" Type="http://schemas.openxmlformats.org/officeDocument/2006/relationships/image" Target="../media/image172.png"/><Relationship Id="rId389" Type="http://schemas.openxmlformats.org/officeDocument/2006/relationships/image" Target="../media/image408.png"/><Relationship Id="rId554" Type="http://schemas.openxmlformats.org/officeDocument/2006/relationships/image" Target="../media/image573.svg"/><Relationship Id="rId596" Type="http://schemas.openxmlformats.org/officeDocument/2006/relationships/image" Target="../media/image615.svg"/><Relationship Id="rId193" Type="http://schemas.openxmlformats.org/officeDocument/2006/relationships/image" Target="../media/image214.png"/><Relationship Id="rId207" Type="http://schemas.openxmlformats.org/officeDocument/2006/relationships/image" Target="../media/image228.png"/><Relationship Id="rId249" Type="http://schemas.openxmlformats.org/officeDocument/2006/relationships/image" Target="../media/image270.png"/><Relationship Id="rId414" Type="http://schemas.openxmlformats.org/officeDocument/2006/relationships/image" Target="../media/image433.svg"/><Relationship Id="rId456" Type="http://schemas.openxmlformats.org/officeDocument/2006/relationships/image" Target="../media/image475.svg"/><Relationship Id="rId498" Type="http://schemas.openxmlformats.org/officeDocument/2006/relationships/image" Target="../media/image517.svg"/><Relationship Id="rId621" Type="http://schemas.openxmlformats.org/officeDocument/2006/relationships/image" Target="../media/image640.png"/><Relationship Id="rId663" Type="http://schemas.openxmlformats.org/officeDocument/2006/relationships/image" Target="../media/image682.png"/><Relationship Id="rId13" Type="http://schemas.openxmlformats.org/officeDocument/2006/relationships/image" Target="../media/image34.png"/><Relationship Id="rId109" Type="http://schemas.openxmlformats.org/officeDocument/2006/relationships/image" Target="../media/image130.png"/><Relationship Id="rId260" Type="http://schemas.openxmlformats.org/officeDocument/2006/relationships/image" Target="../media/image281.svg"/><Relationship Id="rId316" Type="http://schemas.openxmlformats.org/officeDocument/2006/relationships/image" Target="../media/image337.svg"/><Relationship Id="rId523" Type="http://schemas.openxmlformats.org/officeDocument/2006/relationships/image" Target="../media/image542.png"/><Relationship Id="rId55" Type="http://schemas.openxmlformats.org/officeDocument/2006/relationships/image" Target="../media/image76.png"/><Relationship Id="rId97" Type="http://schemas.openxmlformats.org/officeDocument/2006/relationships/image" Target="../media/image118.png"/><Relationship Id="rId120" Type="http://schemas.openxmlformats.org/officeDocument/2006/relationships/image" Target="../media/image141.svg"/><Relationship Id="rId358" Type="http://schemas.openxmlformats.org/officeDocument/2006/relationships/image" Target="../media/image379.svg"/><Relationship Id="rId565" Type="http://schemas.openxmlformats.org/officeDocument/2006/relationships/image" Target="../media/image584.png"/><Relationship Id="rId162" Type="http://schemas.openxmlformats.org/officeDocument/2006/relationships/image" Target="../media/image183.svg"/><Relationship Id="rId218" Type="http://schemas.openxmlformats.org/officeDocument/2006/relationships/image" Target="../media/image239.svg"/><Relationship Id="rId425" Type="http://schemas.openxmlformats.org/officeDocument/2006/relationships/image" Target="../media/image444.png"/><Relationship Id="rId467" Type="http://schemas.openxmlformats.org/officeDocument/2006/relationships/image" Target="../media/image486.png"/><Relationship Id="rId632" Type="http://schemas.openxmlformats.org/officeDocument/2006/relationships/image" Target="../media/image651.svg"/><Relationship Id="rId271" Type="http://schemas.openxmlformats.org/officeDocument/2006/relationships/image" Target="../media/image292.png"/><Relationship Id="rId674" Type="http://schemas.openxmlformats.org/officeDocument/2006/relationships/image" Target="../media/image693.svg"/><Relationship Id="rId24" Type="http://schemas.openxmlformats.org/officeDocument/2006/relationships/image" Target="../media/image45.svg"/><Relationship Id="rId66" Type="http://schemas.openxmlformats.org/officeDocument/2006/relationships/image" Target="../media/image87.svg"/><Relationship Id="rId131" Type="http://schemas.openxmlformats.org/officeDocument/2006/relationships/image" Target="../media/image152.png"/><Relationship Id="rId327" Type="http://schemas.openxmlformats.org/officeDocument/2006/relationships/image" Target="../media/image348.png"/><Relationship Id="rId369" Type="http://schemas.openxmlformats.org/officeDocument/2006/relationships/image" Target="../media/image388.png"/><Relationship Id="rId534" Type="http://schemas.openxmlformats.org/officeDocument/2006/relationships/image" Target="../media/image553.svg"/><Relationship Id="rId576" Type="http://schemas.openxmlformats.org/officeDocument/2006/relationships/image" Target="../media/image595.svg"/><Relationship Id="rId173" Type="http://schemas.openxmlformats.org/officeDocument/2006/relationships/image" Target="../media/image194.png"/><Relationship Id="rId229" Type="http://schemas.openxmlformats.org/officeDocument/2006/relationships/image" Target="../media/image250.png"/><Relationship Id="rId380" Type="http://schemas.openxmlformats.org/officeDocument/2006/relationships/image" Target="../media/image399.svg"/><Relationship Id="rId436" Type="http://schemas.openxmlformats.org/officeDocument/2006/relationships/image" Target="../media/image455.svg"/><Relationship Id="rId601" Type="http://schemas.openxmlformats.org/officeDocument/2006/relationships/image" Target="../media/image620.png"/><Relationship Id="rId643" Type="http://schemas.openxmlformats.org/officeDocument/2006/relationships/image" Target="../media/image662.png"/><Relationship Id="rId240" Type="http://schemas.openxmlformats.org/officeDocument/2006/relationships/image" Target="../media/image261.svg"/><Relationship Id="rId478" Type="http://schemas.openxmlformats.org/officeDocument/2006/relationships/image" Target="../media/image497.svg"/><Relationship Id="rId685" Type="http://schemas.openxmlformats.org/officeDocument/2006/relationships/image" Target="../media/image704.png"/><Relationship Id="rId35" Type="http://schemas.openxmlformats.org/officeDocument/2006/relationships/image" Target="../media/image56.png"/><Relationship Id="rId77" Type="http://schemas.openxmlformats.org/officeDocument/2006/relationships/image" Target="../media/image98.png"/><Relationship Id="rId100" Type="http://schemas.openxmlformats.org/officeDocument/2006/relationships/image" Target="../media/image121.svg"/><Relationship Id="rId282" Type="http://schemas.openxmlformats.org/officeDocument/2006/relationships/image" Target="../media/image303.svg"/><Relationship Id="rId338" Type="http://schemas.openxmlformats.org/officeDocument/2006/relationships/image" Target="../media/image359.svg"/><Relationship Id="rId503" Type="http://schemas.openxmlformats.org/officeDocument/2006/relationships/image" Target="../media/image522.png"/><Relationship Id="rId545" Type="http://schemas.openxmlformats.org/officeDocument/2006/relationships/image" Target="../media/image564.png"/><Relationship Id="rId587" Type="http://schemas.openxmlformats.org/officeDocument/2006/relationships/image" Target="../media/image606.png"/><Relationship Id="rId8" Type="http://schemas.openxmlformats.org/officeDocument/2006/relationships/image" Target="../media/image29.svg"/><Relationship Id="rId142" Type="http://schemas.openxmlformats.org/officeDocument/2006/relationships/image" Target="../media/image163.svg"/><Relationship Id="rId184" Type="http://schemas.openxmlformats.org/officeDocument/2006/relationships/image" Target="../media/image205.svg"/><Relationship Id="rId391" Type="http://schemas.openxmlformats.org/officeDocument/2006/relationships/image" Target="../media/image410.png"/><Relationship Id="rId405" Type="http://schemas.openxmlformats.org/officeDocument/2006/relationships/image" Target="../media/image424.png"/><Relationship Id="rId447" Type="http://schemas.openxmlformats.org/officeDocument/2006/relationships/image" Target="../media/image466.png"/><Relationship Id="rId612" Type="http://schemas.openxmlformats.org/officeDocument/2006/relationships/image" Target="../media/image631.svg"/><Relationship Id="rId251" Type="http://schemas.openxmlformats.org/officeDocument/2006/relationships/image" Target="../media/image272.png"/><Relationship Id="rId489" Type="http://schemas.openxmlformats.org/officeDocument/2006/relationships/image" Target="../media/image508.png"/><Relationship Id="rId654" Type="http://schemas.openxmlformats.org/officeDocument/2006/relationships/image" Target="../media/image673.svg"/><Relationship Id="rId46" Type="http://schemas.openxmlformats.org/officeDocument/2006/relationships/image" Target="../media/image67.svg"/><Relationship Id="rId293" Type="http://schemas.openxmlformats.org/officeDocument/2006/relationships/image" Target="../media/image314.png"/><Relationship Id="rId307" Type="http://schemas.openxmlformats.org/officeDocument/2006/relationships/image" Target="../media/image328.png"/><Relationship Id="rId349" Type="http://schemas.openxmlformats.org/officeDocument/2006/relationships/image" Target="../media/image370.png"/><Relationship Id="rId514" Type="http://schemas.openxmlformats.org/officeDocument/2006/relationships/image" Target="../media/image533.svg"/><Relationship Id="rId556" Type="http://schemas.openxmlformats.org/officeDocument/2006/relationships/image" Target="../media/image575.svg"/><Relationship Id="rId88" Type="http://schemas.openxmlformats.org/officeDocument/2006/relationships/image" Target="../media/image109.svg"/><Relationship Id="rId111" Type="http://schemas.openxmlformats.org/officeDocument/2006/relationships/image" Target="../media/image132.png"/><Relationship Id="rId153" Type="http://schemas.openxmlformats.org/officeDocument/2006/relationships/image" Target="../media/image174.png"/><Relationship Id="rId195" Type="http://schemas.openxmlformats.org/officeDocument/2006/relationships/image" Target="../media/image216.png"/><Relationship Id="rId209" Type="http://schemas.openxmlformats.org/officeDocument/2006/relationships/image" Target="../media/image230.png"/><Relationship Id="rId360" Type="http://schemas.openxmlformats.org/officeDocument/2006/relationships/image" Target="../media/image381.svg"/><Relationship Id="rId416" Type="http://schemas.openxmlformats.org/officeDocument/2006/relationships/image" Target="../media/image435.svg"/><Relationship Id="rId598" Type="http://schemas.openxmlformats.org/officeDocument/2006/relationships/image" Target="../media/image617.svg"/><Relationship Id="rId220" Type="http://schemas.openxmlformats.org/officeDocument/2006/relationships/image" Target="../media/image241.svg"/><Relationship Id="rId458" Type="http://schemas.openxmlformats.org/officeDocument/2006/relationships/image" Target="../media/image477.svg"/><Relationship Id="rId623" Type="http://schemas.openxmlformats.org/officeDocument/2006/relationships/image" Target="../media/image642.png"/><Relationship Id="rId665" Type="http://schemas.openxmlformats.org/officeDocument/2006/relationships/image" Target="../media/image684.png"/><Relationship Id="rId15" Type="http://schemas.openxmlformats.org/officeDocument/2006/relationships/image" Target="../media/image36.png"/><Relationship Id="rId57" Type="http://schemas.openxmlformats.org/officeDocument/2006/relationships/image" Target="../media/image78.png"/><Relationship Id="rId262" Type="http://schemas.openxmlformats.org/officeDocument/2006/relationships/image" Target="../media/image283.svg"/><Relationship Id="rId318" Type="http://schemas.openxmlformats.org/officeDocument/2006/relationships/image" Target="../media/image339.svg"/><Relationship Id="rId525" Type="http://schemas.openxmlformats.org/officeDocument/2006/relationships/image" Target="../media/image544.png"/><Relationship Id="rId567" Type="http://schemas.openxmlformats.org/officeDocument/2006/relationships/image" Target="../media/image586.png"/><Relationship Id="rId99" Type="http://schemas.openxmlformats.org/officeDocument/2006/relationships/image" Target="../media/image120.png"/><Relationship Id="rId122" Type="http://schemas.openxmlformats.org/officeDocument/2006/relationships/image" Target="../media/image143.svg"/><Relationship Id="rId164" Type="http://schemas.openxmlformats.org/officeDocument/2006/relationships/image" Target="../media/image185.svg"/><Relationship Id="rId371" Type="http://schemas.openxmlformats.org/officeDocument/2006/relationships/image" Target="../media/image390.png"/><Relationship Id="rId427" Type="http://schemas.openxmlformats.org/officeDocument/2006/relationships/image" Target="../media/image446.png"/><Relationship Id="rId469" Type="http://schemas.openxmlformats.org/officeDocument/2006/relationships/image" Target="../media/image488.png"/><Relationship Id="rId634" Type="http://schemas.openxmlformats.org/officeDocument/2006/relationships/image" Target="../media/image653.svg"/><Relationship Id="rId676" Type="http://schemas.openxmlformats.org/officeDocument/2006/relationships/image" Target="../media/image695.svg"/><Relationship Id="rId26" Type="http://schemas.openxmlformats.org/officeDocument/2006/relationships/image" Target="../media/image47.svg"/><Relationship Id="rId231" Type="http://schemas.openxmlformats.org/officeDocument/2006/relationships/image" Target="../media/image252.png"/><Relationship Id="rId273" Type="http://schemas.openxmlformats.org/officeDocument/2006/relationships/image" Target="../media/image294.png"/><Relationship Id="rId329" Type="http://schemas.openxmlformats.org/officeDocument/2006/relationships/image" Target="../media/image350.png"/><Relationship Id="rId480" Type="http://schemas.openxmlformats.org/officeDocument/2006/relationships/image" Target="../media/image499.svg"/><Relationship Id="rId536" Type="http://schemas.openxmlformats.org/officeDocument/2006/relationships/image" Target="../media/image555.svg"/><Relationship Id="rId68" Type="http://schemas.openxmlformats.org/officeDocument/2006/relationships/image" Target="../media/image89.svg"/><Relationship Id="rId133" Type="http://schemas.openxmlformats.org/officeDocument/2006/relationships/image" Target="../media/image154.png"/><Relationship Id="rId175" Type="http://schemas.openxmlformats.org/officeDocument/2006/relationships/image" Target="../media/image196.png"/><Relationship Id="rId340" Type="http://schemas.openxmlformats.org/officeDocument/2006/relationships/image" Target="../media/image361.svg"/><Relationship Id="rId578" Type="http://schemas.openxmlformats.org/officeDocument/2006/relationships/image" Target="../media/image597.svg"/><Relationship Id="rId200" Type="http://schemas.openxmlformats.org/officeDocument/2006/relationships/image" Target="../media/image221.svg"/><Relationship Id="rId382" Type="http://schemas.openxmlformats.org/officeDocument/2006/relationships/image" Target="../media/image401.svg"/><Relationship Id="rId438" Type="http://schemas.openxmlformats.org/officeDocument/2006/relationships/image" Target="../media/image457.svg"/><Relationship Id="rId603" Type="http://schemas.openxmlformats.org/officeDocument/2006/relationships/image" Target="../media/image622.png"/><Relationship Id="rId645" Type="http://schemas.openxmlformats.org/officeDocument/2006/relationships/image" Target="../media/image664.png"/><Relationship Id="rId687" Type="http://schemas.openxmlformats.org/officeDocument/2006/relationships/image" Target="../media/image706.png"/><Relationship Id="rId242" Type="http://schemas.openxmlformats.org/officeDocument/2006/relationships/image" Target="../media/image263.svg"/><Relationship Id="rId284" Type="http://schemas.openxmlformats.org/officeDocument/2006/relationships/image" Target="../media/image305.svg"/><Relationship Id="rId491" Type="http://schemas.openxmlformats.org/officeDocument/2006/relationships/image" Target="../media/image510.png"/><Relationship Id="rId505" Type="http://schemas.openxmlformats.org/officeDocument/2006/relationships/image" Target="../media/image524.png"/><Relationship Id="rId37" Type="http://schemas.openxmlformats.org/officeDocument/2006/relationships/image" Target="../media/image58.png"/><Relationship Id="rId79" Type="http://schemas.openxmlformats.org/officeDocument/2006/relationships/image" Target="../media/image100.png"/><Relationship Id="rId102" Type="http://schemas.openxmlformats.org/officeDocument/2006/relationships/image" Target="../media/image123.svg"/><Relationship Id="rId144" Type="http://schemas.openxmlformats.org/officeDocument/2006/relationships/image" Target="../media/image165.svg"/><Relationship Id="rId547" Type="http://schemas.openxmlformats.org/officeDocument/2006/relationships/image" Target="../media/image566.png"/><Relationship Id="rId589" Type="http://schemas.openxmlformats.org/officeDocument/2006/relationships/image" Target="../media/image608.png"/><Relationship Id="rId90" Type="http://schemas.openxmlformats.org/officeDocument/2006/relationships/image" Target="../media/image111.svg"/><Relationship Id="rId186" Type="http://schemas.openxmlformats.org/officeDocument/2006/relationships/image" Target="../media/image207.svg"/><Relationship Id="rId351" Type="http://schemas.openxmlformats.org/officeDocument/2006/relationships/image" Target="../media/image372.png"/><Relationship Id="rId393" Type="http://schemas.openxmlformats.org/officeDocument/2006/relationships/image" Target="../media/image412.png"/><Relationship Id="rId407" Type="http://schemas.openxmlformats.org/officeDocument/2006/relationships/image" Target="../media/image426.png"/><Relationship Id="rId449" Type="http://schemas.openxmlformats.org/officeDocument/2006/relationships/image" Target="../media/image468.png"/><Relationship Id="rId614" Type="http://schemas.openxmlformats.org/officeDocument/2006/relationships/image" Target="../media/image633.svg"/><Relationship Id="rId656" Type="http://schemas.openxmlformats.org/officeDocument/2006/relationships/image" Target="../media/image675.svg"/><Relationship Id="rId211" Type="http://schemas.openxmlformats.org/officeDocument/2006/relationships/image" Target="../media/image232.png"/><Relationship Id="rId253" Type="http://schemas.openxmlformats.org/officeDocument/2006/relationships/image" Target="../media/image274.png"/><Relationship Id="rId295" Type="http://schemas.openxmlformats.org/officeDocument/2006/relationships/image" Target="../media/image316.png"/><Relationship Id="rId309" Type="http://schemas.openxmlformats.org/officeDocument/2006/relationships/image" Target="../media/image330.png"/><Relationship Id="rId460" Type="http://schemas.openxmlformats.org/officeDocument/2006/relationships/image" Target="../media/image479.svg"/><Relationship Id="rId516" Type="http://schemas.openxmlformats.org/officeDocument/2006/relationships/image" Target="../media/image535.svg"/><Relationship Id="rId48" Type="http://schemas.openxmlformats.org/officeDocument/2006/relationships/image" Target="../media/image69.svg"/><Relationship Id="rId113" Type="http://schemas.openxmlformats.org/officeDocument/2006/relationships/image" Target="../media/image134.png"/><Relationship Id="rId320" Type="http://schemas.openxmlformats.org/officeDocument/2006/relationships/image" Target="../media/image341.svg"/><Relationship Id="rId558" Type="http://schemas.openxmlformats.org/officeDocument/2006/relationships/image" Target="../media/image577.svg"/><Relationship Id="rId155" Type="http://schemas.openxmlformats.org/officeDocument/2006/relationships/image" Target="../media/image176.png"/><Relationship Id="rId197" Type="http://schemas.openxmlformats.org/officeDocument/2006/relationships/image" Target="../media/image218.png"/><Relationship Id="rId362" Type="http://schemas.openxmlformats.org/officeDocument/2006/relationships/image" Target="../media/image383.svg"/><Relationship Id="rId418" Type="http://schemas.openxmlformats.org/officeDocument/2006/relationships/image" Target="../media/image437.svg"/><Relationship Id="rId625" Type="http://schemas.openxmlformats.org/officeDocument/2006/relationships/image" Target="../media/image644.png"/><Relationship Id="rId222" Type="http://schemas.openxmlformats.org/officeDocument/2006/relationships/image" Target="../media/image243.svg"/><Relationship Id="rId264" Type="http://schemas.openxmlformats.org/officeDocument/2006/relationships/image" Target="../media/image285.svg"/><Relationship Id="rId471" Type="http://schemas.openxmlformats.org/officeDocument/2006/relationships/image" Target="../media/image490.png"/><Relationship Id="rId667" Type="http://schemas.openxmlformats.org/officeDocument/2006/relationships/image" Target="../media/image686.png"/><Relationship Id="rId17" Type="http://schemas.openxmlformats.org/officeDocument/2006/relationships/image" Target="../media/image38.png"/><Relationship Id="rId59" Type="http://schemas.openxmlformats.org/officeDocument/2006/relationships/image" Target="../media/image80.png"/><Relationship Id="rId124" Type="http://schemas.openxmlformats.org/officeDocument/2006/relationships/image" Target="../media/image145.svg"/><Relationship Id="rId527" Type="http://schemas.openxmlformats.org/officeDocument/2006/relationships/image" Target="../media/image546.png"/><Relationship Id="rId569" Type="http://schemas.openxmlformats.org/officeDocument/2006/relationships/image" Target="../media/image588.png"/><Relationship Id="rId70" Type="http://schemas.openxmlformats.org/officeDocument/2006/relationships/image" Target="../media/image91.svg"/><Relationship Id="rId166" Type="http://schemas.openxmlformats.org/officeDocument/2006/relationships/image" Target="../media/image187.svg"/><Relationship Id="rId331" Type="http://schemas.openxmlformats.org/officeDocument/2006/relationships/image" Target="../media/image352.png"/><Relationship Id="rId373" Type="http://schemas.openxmlformats.org/officeDocument/2006/relationships/image" Target="../media/image392.png"/><Relationship Id="rId429" Type="http://schemas.openxmlformats.org/officeDocument/2006/relationships/image" Target="../media/image448.png"/><Relationship Id="rId580" Type="http://schemas.openxmlformats.org/officeDocument/2006/relationships/image" Target="../media/image599.svg"/><Relationship Id="rId636" Type="http://schemas.openxmlformats.org/officeDocument/2006/relationships/image" Target="../media/image655.svg"/><Relationship Id="rId1" Type="http://schemas.openxmlformats.org/officeDocument/2006/relationships/slideLayout" Target="../slideLayouts/slideLayout1.xml"/><Relationship Id="rId233" Type="http://schemas.openxmlformats.org/officeDocument/2006/relationships/image" Target="../media/image254.png"/><Relationship Id="rId440" Type="http://schemas.openxmlformats.org/officeDocument/2006/relationships/image" Target="../media/image459.svg"/><Relationship Id="rId678" Type="http://schemas.openxmlformats.org/officeDocument/2006/relationships/image" Target="../media/image697.svg"/><Relationship Id="rId28" Type="http://schemas.openxmlformats.org/officeDocument/2006/relationships/image" Target="../media/image49.svg"/><Relationship Id="rId275" Type="http://schemas.openxmlformats.org/officeDocument/2006/relationships/image" Target="../media/image296.png"/><Relationship Id="rId300" Type="http://schemas.openxmlformats.org/officeDocument/2006/relationships/image" Target="../media/image321.svg"/><Relationship Id="rId482" Type="http://schemas.openxmlformats.org/officeDocument/2006/relationships/image" Target="../media/image501.svg"/><Relationship Id="rId538" Type="http://schemas.openxmlformats.org/officeDocument/2006/relationships/image" Target="../media/image557.svg"/><Relationship Id="rId81" Type="http://schemas.openxmlformats.org/officeDocument/2006/relationships/image" Target="../media/image102.png"/><Relationship Id="rId135" Type="http://schemas.openxmlformats.org/officeDocument/2006/relationships/image" Target="../media/image156.png"/><Relationship Id="rId177" Type="http://schemas.openxmlformats.org/officeDocument/2006/relationships/image" Target="../media/image198.png"/><Relationship Id="rId342" Type="http://schemas.openxmlformats.org/officeDocument/2006/relationships/image" Target="../media/image363.svg"/><Relationship Id="rId384" Type="http://schemas.openxmlformats.org/officeDocument/2006/relationships/image" Target="../media/image403.svg"/><Relationship Id="rId591" Type="http://schemas.openxmlformats.org/officeDocument/2006/relationships/image" Target="../media/image610.png"/><Relationship Id="rId605" Type="http://schemas.openxmlformats.org/officeDocument/2006/relationships/image" Target="../media/image624.png"/><Relationship Id="rId202" Type="http://schemas.openxmlformats.org/officeDocument/2006/relationships/image" Target="../media/image223.svg"/><Relationship Id="rId244" Type="http://schemas.openxmlformats.org/officeDocument/2006/relationships/image" Target="../media/image265.svg"/><Relationship Id="rId647" Type="http://schemas.openxmlformats.org/officeDocument/2006/relationships/image" Target="../media/image666.png"/><Relationship Id="rId689" Type="http://schemas.openxmlformats.org/officeDocument/2006/relationships/image" Target="../media/image9.png"/><Relationship Id="rId39" Type="http://schemas.openxmlformats.org/officeDocument/2006/relationships/image" Target="../media/image60.png"/><Relationship Id="rId286" Type="http://schemas.openxmlformats.org/officeDocument/2006/relationships/image" Target="../media/image307.svg"/><Relationship Id="rId451" Type="http://schemas.openxmlformats.org/officeDocument/2006/relationships/image" Target="../media/image470.png"/><Relationship Id="rId493" Type="http://schemas.openxmlformats.org/officeDocument/2006/relationships/image" Target="../media/image512.png"/><Relationship Id="rId507" Type="http://schemas.openxmlformats.org/officeDocument/2006/relationships/image" Target="../media/image526.png"/><Relationship Id="rId549" Type="http://schemas.openxmlformats.org/officeDocument/2006/relationships/image" Target="../media/image568.png"/><Relationship Id="rId50" Type="http://schemas.openxmlformats.org/officeDocument/2006/relationships/image" Target="../media/image71.svg"/><Relationship Id="rId104" Type="http://schemas.openxmlformats.org/officeDocument/2006/relationships/image" Target="../media/image125.svg"/><Relationship Id="rId146" Type="http://schemas.openxmlformats.org/officeDocument/2006/relationships/image" Target="../media/image167.svg"/><Relationship Id="rId188" Type="http://schemas.openxmlformats.org/officeDocument/2006/relationships/image" Target="../media/image209.svg"/><Relationship Id="rId311" Type="http://schemas.openxmlformats.org/officeDocument/2006/relationships/image" Target="../media/image332.png"/><Relationship Id="rId353" Type="http://schemas.openxmlformats.org/officeDocument/2006/relationships/image" Target="../media/image374.png"/><Relationship Id="rId395" Type="http://schemas.openxmlformats.org/officeDocument/2006/relationships/image" Target="../media/image414.png"/><Relationship Id="rId409" Type="http://schemas.openxmlformats.org/officeDocument/2006/relationships/image" Target="../media/image428.png"/><Relationship Id="rId560" Type="http://schemas.openxmlformats.org/officeDocument/2006/relationships/image" Target="../media/image579.svg"/><Relationship Id="rId92" Type="http://schemas.openxmlformats.org/officeDocument/2006/relationships/image" Target="../media/image113.svg"/><Relationship Id="rId213" Type="http://schemas.openxmlformats.org/officeDocument/2006/relationships/image" Target="../media/image234.png"/><Relationship Id="rId420" Type="http://schemas.openxmlformats.org/officeDocument/2006/relationships/image" Target="../media/image439.svg"/><Relationship Id="rId616" Type="http://schemas.openxmlformats.org/officeDocument/2006/relationships/image" Target="../media/image635.svg"/><Relationship Id="rId658" Type="http://schemas.openxmlformats.org/officeDocument/2006/relationships/image" Target="../media/image677.svg"/><Relationship Id="rId255" Type="http://schemas.openxmlformats.org/officeDocument/2006/relationships/image" Target="../media/image276.png"/><Relationship Id="rId297" Type="http://schemas.openxmlformats.org/officeDocument/2006/relationships/image" Target="../media/image318.png"/><Relationship Id="rId462" Type="http://schemas.openxmlformats.org/officeDocument/2006/relationships/image" Target="../media/image481.svg"/><Relationship Id="rId518" Type="http://schemas.openxmlformats.org/officeDocument/2006/relationships/image" Target="../media/image537.svg"/><Relationship Id="rId115" Type="http://schemas.openxmlformats.org/officeDocument/2006/relationships/image" Target="../media/image136.png"/><Relationship Id="rId157" Type="http://schemas.openxmlformats.org/officeDocument/2006/relationships/image" Target="../media/image178.png"/><Relationship Id="rId322" Type="http://schemas.openxmlformats.org/officeDocument/2006/relationships/image" Target="../media/image343.svg"/><Relationship Id="rId364" Type="http://schemas.openxmlformats.org/officeDocument/2006/relationships/image" Target="../media/image23.svg"/><Relationship Id="rId61" Type="http://schemas.openxmlformats.org/officeDocument/2006/relationships/image" Target="../media/image82.png"/><Relationship Id="rId199" Type="http://schemas.openxmlformats.org/officeDocument/2006/relationships/image" Target="../media/image220.png"/><Relationship Id="rId571" Type="http://schemas.openxmlformats.org/officeDocument/2006/relationships/image" Target="../media/image590.png"/><Relationship Id="rId627" Type="http://schemas.openxmlformats.org/officeDocument/2006/relationships/image" Target="../media/image646.png"/><Relationship Id="rId669" Type="http://schemas.openxmlformats.org/officeDocument/2006/relationships/image" Target="../media/image688.png"/><Relationship Id="rId19" Type="http://schemas.openxmlformats.org/officeDocument/2006/relationships/image" Target="../media/image40.png"/><Relationship Id="rId224" Type="http://schemas.openxmlformats.org/officeDocument/2006/relationships/image" Target="../media/image245.svg"/><Relationship Id="rId266" Type="http://schemas.openxmlformats.org/officeDocument/2006/relationships/image" Target="../media/image287.svg"/><Relationship Id="rId431" Type="http://schemas.openxmlformats.org/officeDocument/2006/relationships/image" Target="../media/image450.png"/><Relationship Id="rId473" Type="http://schemas.openxmlformats.org/officeDocument/2006/relationships/image" Target="../media/image492.png"/><Relationship Id="rId529" Type="http://schemas.openxmlformats.org/officeDocument/2006/relationships/image" Target="../media/image548.png"/><Relationship Id="rId680" Type="http://schemas.openxmlformats.org/officeDocument/2006/relationships/image" Target="../media/image699.svg"/><Relationship Id="rId30" Type="http://schemas.openxmlformats.org/officeDocument/2006/relationships/image" Target="../media/image51.svg"/><Relationship Id="rId126" Type="http://schemas.openxmlformats.org/officeDocument/2006/relationships/image" Target="../media/image147.svg"/><Relationship Id="rId168" Type="http://schemas.openxmlformats.org/officeDocument/2006/relationships/image" Target="../media/image189.svg"/><Relationship Id="rId333" Type="http://schemas.openxmlformats.org/officeDocument/2006/relationships/image" Target="../media/image354.png"/><Relationship Id="rId540" Type="http://schemas.openxmlformats.org/officeDocument/2006/relationships/image" Target="../media/image559.svg"/><Relationship Id="rId72" Type="http://schemas.openxmlformats.org/officeDocument/2006/relationships/image" Target="../media/image93.svg"/><Relationship Id="rId375" Type="http://schemas.openxmlformats.org/officeDocument/2006/relationships/image" Target="../media/image394.png"/><Relationship Id="rId582" Type="http://schemas.openxmlformats.org/officeDocument/2006/relationships/image" Target="../media/image601.svg"/><Relationship Id="rId638" Type="http://schemas.openxmlformats.org/officeDocument/2006/relationships/image" Target="../media/image657.svg"/><Relationship Id="rId3" Type="http://schemas.openxmlformats.org/officeDocument/2006/relationships/image" Target="../media/image24.png"/><Relationship Id="rId235" Type="http://schemas.openxmlformats.org/officeDocument/2006/relationships/image" Target="../media/image256.png"/><Relationship Id="rId277" Type="http://schemas.openxmlformats.org/officeDocument/2006/relationships/image" Target="../media/image298.png"/><Relationship Id="rId400" Type="http://schemas.openxmlformats.org/officeDocument/2006/relationships/image" Target="../media/image419.svg"/><Relationship Id="rId442" Type="http://schemas.openxmlformats.org/officeDocument/2006/relationships/image" Target="../media/image461.svg"/><Relationship Id="rId484" Type="http://schemas.openxmlformats.org/officeDocument/2006/relationships/image" Target="../media/image503.svg"/><Relationship Id="rId137" Type="http://schemas.openxmlformats.org/officeDocument/2006/relationships/image" Target="../media/image158.png"/><Relationship Id="rId302" Type="http://schemas.openxmlformats.org/officeDocument/2006/relationships/image" Target="../media/image323.svg"/><Relationship Id="rId344" Type="http://schemas.openxmlformats.org/officeDocument/2006/relationships/image" Target="../media/image365.svg"/><Relationship Id="rId41" Type="http://schemas.openxmlformats.org/officeDocument/2006/relationships/image" Target="../media/image62.png"/><Relationship Id="rId83" Type="http://schemas.openxmlformats.org/officeDocument/2006/relationships/image" Target="../media/image104.png"/><Relationship Id="rId179" Type="http://schemas.openxmlformats.org/officeDocument/2006/relationships/image" Target="../media/image200.png"/><Relationship Id="rId386" Type="http://schemas.openxmlformats.org/officeDocument/2006/relationships/image" Target="../media/image405.svg"/><Relationship Id="rId551" Type="http://schemas.openxmlformats.org/officeDocument/2006/relationships/image" Target="../media/image570.png"/><Relationship Id="rId593" Type="http://schemas.openxmlformats.org/officeDocument/2006/relationships/image" Target="../media/image612.png"/><Relationship Id="rId607" Type="http://schemas.openxmlformats.org/officeDocument/2006/relationships/image" Target="../media/image626.png"/><Relationship Id="rId649" Type="http://schemas.openxmlformats.org/officeDocument/2006/relationships/image" Target="../media/image668.png"/><Relationship Id="rId190" Type="http://schemas.openxmlformats.org/officeDocument/2006/relationships/image" Target="../media/image211.svg"/><Relationship Id="rId204" Type="http://schemas.openxmlformats.org/officeDocument/2006/relationships/image" Target="../media/image225.svg"/><Relationship Id="rId246" Type="http://schemas.openxmlformats.org/officeDocument/2006/relationships/image" Target="../media/image267.svg"/><Relationship Id="rId288" Type="http://schemas.openxmlformats.org/officeDocument/2006/relationships/image" Target="../media/image309.svg"/><Relationship Id="rId411" Type="http://schemas.openxmlformats.org/officeDocument/2006/relationships/image" Target="../media/image430.png"/><Relationship Id="rId453" Type="http://schemas.openxmlformats.org/officeDocument/2006/relationships/image" Target="../media/image472.png"/><Relationship Id="rId509" Type="http://schemas.openxmlformats.org/officeDocument/2006/relationships/image" Target="../media/image528.png"/><Relationship Id="rId660" Type="http://schemas.openxmlformats.org/officeDocument/2006/relationships/image" Target="../media/image679.svg"/><Relationship Id="rId106" Type="http://schemas.openxmlformats.org/officeDocument/2006/relationships/image" Target="../media/image127.svg"/><Relationship Id="rId313" Type="http://schemas.openxmlformats.org/officeDocument/2006/relationships/image" Target="../media/image334.png"/><Relationship Id="rId495" Type="http://schemas.openxmlformats.org/officeDocument/2006/relationships/image" Target="../media/image514.png"/><Relationship Id="rId10" Type="http://schemas.openxmlformats.org/officeDocument/2006/relationships/image" Target="../media/image31.svg"/><Relationship Id="rId52" Type="http://schemas.openxmlformats.org/officeDocument/2006/relationships/image" Target="../media/image73.svg"/><Relationship Id="rId94" Type="http://schemas.openxmlformats.org/officeDocument/2006/relationships/image" Target="../media/image115.svg"/><Relationship Id="rId148" Type="http://schemas.openxmlformats.org/officeDocument/2006/relationships/image" Target="../media/image169.svg"/><Relationship Id="rId355" Type="http://schemas.openxmlformats.org/officeDocument/2006/relationships/image" Target="../media/image376.png"/><Relationship Id="rId397" Type="http://schemas.openxmlformats.org/officeDocument/2006/relationships/image" Target="../media/image416.png"/><Relationship Id="rId520" Type="http://schemas.openxmlformats.org/officeDocument/2006/relationships/image" Target="../media/image539.svg"/><Relationship Id="rId562" Type="http://schemas.openxmlformats.org/officeDocument/2006/relationships/image" Target="../media/image581.svg"/><Relationship Id="rId618" Type="http://schemas.openxmlformats.org/officeDocument/2006/relationships/image" Target="../media/image637.svg"/><Relationship Id="rId215" Type="http://schemas.openxmlformats.org/officeDocument/2006/relationships/image" Target="../media/image236.png"/><Relationship Id="rId257" Type="http://schemas.openxmlformats.org/officeDocument/2006/relationships/image" Target="../media/image278.png"/><Relationship Id="rId422" Type="http://schemas.openxmlformats.org/officeDocument/2006/relationships/image" Target="../media/image441.svg"/><Relationship Id="rId464" Type="http://schemas.openxmlformats.org/officeDocument/2006/relationships/image" Target="../media/image483.svg"/><Relationship Id="rId299" Type="http://schemas.openxmlformats.org/officeDocument/2006/relationships/image" Target="../media/image320.png"/><Relationship Id="rId63" Type="http://schemas.openxmlformats.org/officeDocument/2006/relationships/image" Target="../media/image84.png"/><Relationship Id="rId159" Type="http://schemas.openxmlformats.org/officeDocument/2006/relationships/image" Target="../media/image180.png"/><Relationship Id="rId366" Type="http://schemas.openxmlformats.org/officeDocument/2006/relationships/image" Target="../media/image385.svg"/><Relationship Id="rId573" Type="http://schemas.openxmlformats.org/officeDocument/2006/relationships/image" Target="../media/image592.png"/><Relationship Id="rId226" Type="http://schemas.openxmlformats.org/officeDocument/2006/relationships/image" Target="../media/image247.svg"/><Relationship Id="rId433" Type="http://schemas.openxmlformats.org/officeDocument/2006/relationships/image" Target="../media/image452.png"/><Relationship Id="rId640" Type="http://schemas.openxmlformats.org/officeDocument/2006/relationships/image" Target="../media/image659.svg"/><Relationship Id="rId74" Type="http://schemas.openxmlformats.org/officeDocument/2006/relationships/image" Target="../media/image95.svg"/><Relationship Id="rId377" Type="http://schemas.openxmlformats.org/officeDocument/2006/relationships/image" Target="../media/image396.png"/><Relationship Id="rId500" Type="http://schemas.openxmlformats.org/officeDocument/2006/relationships/image" Target="../media/image519.svg"/><Relationship Id="rId584" Type="http://schemas.openxmlformats.org/officeDocument/2006/relationships/image" Target="../media/image603.svg"/><Relationship Id="rId5" Type="http://schemas.openxmlformats.org/officeDocument/2006/relationships/image" Target="../media/image26.png"/><Relationship Id="rId237" Type="http://schemas.openxmlformats.org/officeDocument/2006/relationships/image" Target="../media/image258.png"/><Relationship Id="rId444" Type="http://schemas.openxmlformats.org/officeDocument/2006/relationships/image" Target="../media/image463.svg"/><Relationship Id="rId651" Type="http://schemas.openxmlformats.org/officeDocument/2006/relationships/image" Target="../media/image670.png"/><Relationship Id="rId290" Type="http://schemas.openxmlformats.org/officeDocument/2006/relationships/image" Target="../media/image311.svg"/><Relationship Id="rId304" Type="http://schemas.openxmlformats.org/officeDocument/2006/relationships/image" Target="../media/image325.svg"/><Relationship Id="rId388" Type="http://schemas.openxmlformats.org/officeDocument/2006/relationships/image" Target="../media/image407.svg"/><Relationship Id="rId511" Type="http://schemas.openxmlformats.org/officeDocument/2006/relationships/image" Target="../media/image530.png"/><Relationship Id="rId609" Type="http://schemas.openxmlformats.org/officeDocument/2006/relationships/image" Target="../media/image628.png"/><Relationship Id="rId85" Type="http://schemas.openxmlformats.org/officeDocument/2006/relationships/image" Target="../media/image106.png"/><Relationship Id="rId150" Type="http://schemas.openxmlformats.org/officeDocument/2006/relationships/image" Target="../media/image171.svg"/><Relationship Id="rId595" Type="http://schemas.openxmlformats.org/officeDocument/2006/relationships/image" Target="../media/image614.png"/><Relationship Id="rId248" Type="http://schemas.openxmlformats.org/officeDocument/2006/relationships/image" Target="../media/image269.svg"/><Relationship Id="rId455" Type="http://schemas.openxmlformats.org/officeDocument/2006/relationships/image" Target="../media/image474.png"/><Relationship Id="rId662" Type="http://schemas.openxmlformats.org/officeDocument/2006/relationships/image" Target="../media/image681.svg"/><Relationship Id="rId12" Type="http://schemas.openxmlformats.org/officeDocument/2006/relationships/image" Target="../media/image33.svg"/><Relationship Id="rId108" Type="http://schemas.openxmlformats.org/officeDocument/2006/relationships/image" Target="../media/image129.svg"/><Relationship Id="rId315" Type="http://schemas.openxmlformats.org/officeDocument/2006/relationships/image" Target="../media/image336.png"/><Relationship Id="rId522" Type="http://schemas.openxmlformats.org/officeDocument/2006/relationships/image" Target="../media/image541.svg"/><Relationship Id="rId96" Type="http://schemas.openxmlformats.org/officeDocument/2006/relationships/image" Target="../media/image117.svg"/><Relationship Id="rId161" Type="http://schemas.openxmlformats.org/officeDocument/2006/relationships/image" Target="../media/image182.png"/><Relationship Id="rId399" Type="http://schemas.openxmlformats.org/officeDocument/2006/relationships/image" Target="../media/image418.png"/><Relationship Id="rId259" Type="http://schemas.openxmlformats.org/officeDocument/2006/relationships/image" Target="../media/image280.png"/><Relationship Id="rId466" Type="http://schemas.openxmlformats.org/officeDocument/2006/relationships/image" Target="../media/image485.svg"/><Relationship Id="rId673" Type="http://schemas.openxmlformats.org/officeDocument/2006/relationships/image" Target="../media/image692.png"/><Relationship Id="rId23" Type="http://schemas.openxmlformats.org/officeDocument/2006/relationships/image" Target="../media/image44.png"/><Relationship Id="rId119" Type="http://schemas.openxmlformats.org/officeDocument/2006/relationships/image" Target="../media/image140.png"/><Relationship Id="rId326" Type="http://schemas.openxmlformats.org/officeDocument/2006/relationships/image" Target="../media/image347.svg"/><Relationship Id="rId533" Type="http://schemas.openxmlformats.org/officeDocument/2006/relationships/image" Target="../media/image552.png"/><Relationship Id="rId172" Type="http://schemas.openxmlformats.org/officeDocument/2006/relationships/image" Target="../media/image193.svg"/><Relationship Id="rId477" Type="http://schemas.openxmlformats.org/officeDocument/2006/relationships/image" Target="../media/image496.png"/><Relationship Id="rId600" Type="http://schemas.openxmlformats.org/officeDocument/2006/relationships/image" Target="../media/image619.svg"/><Relationship Id="rId684" Type="http://schemas.openxmlformats.org/officeDocument/2006/relationships/image" Target="../media/image703.svg"/><Relationship Id="rId337" Type="http://schemas.openxmlformats.org/officeDocument/2006/relationships/image" Target="../media/image358.png"/><Relationship Id="rId34" Type="http://schemas.openxmlformats.org/officeDocument/2006/relationships/image" Target="../media/image55.svg"/><Relationship Id="rId544" Type="http://schemas.openxmlformats.org/officeDocument/2006/relationships/image" Target="../media/image563.svg"/><Relationship Id="rId183" Type="http://schemas.openxmlformats.org/officeDocument/2006/relationships/image" Target="../media/image204.png"/><Relationship Id="rId390" Type="http://schemas.openxmlformats.org/officeDocument/2006/relationships/image" Target="../media/image409.svg"/><Relationship Id="rId404" Type="http://schemas.openxmlformats.org/officeDocument/2006/relationships/image" Target="../media/image423.svg"/><Relationship Id="rId611" Type="http://schemas.openxmlformats.org/officeDocument/2006/relationships/image" Target="../media/image630.png"/><Relationship Id="rId250" Type="http://schemas.openxmlformats.org/officeDocument/2006/relationships/image" Target="../media/image271.svg"/><Relationship Id="rId488" Type="http://schemas.openxmlformats.org/officeDocument/2006/relationships/image" Target="../media/image507.svg"/><Relationship Id="rId45" Type="http://schemas.openxmlformats.org/officeDocument/2006/relationships/image" Target="../media/image66.png"/><Relationship Id="rId110" Type="http://schemas.openxmlformats.org/officeDocument/2006/relationships/image" Target="../media/image131.svg"/><Relationship Id="rId348" Type="http://schemas.openxmlformats.org/officeDocument/2006/relationships/image" Target="../media/image369.svg"/><Relationship Id="rId555" Type="http://schemas.openxmlformats.org/officeDocument/2006/relationships/image" Target="../media/image574.png"/><Relationship Id="rId194" Type="http://schemas.openxmlformats.org/officeDocument/2006/relationships/image" Target="../media/image215.svg"/><Relationship Id="rId208" Type="http://schemas.openxmlformats.org/officeDocument/2006/relationships/image" Target="../media/image229.svg"/><Relationship Id="rId415" Type="http://schemas.openxmlformats.org/officeDocument/2006/relationships/image" Target="../media/image434.png"/><Relationship Id="rId622" Type="http://schemas.openxmlformats.org/officeDocument/2006/relationships/image" Target="../media/image641.svg"/><Relationship Id="rId261" Type="http://schemas.openxmlformats.org/officeDocument/2006/relationships/image" Target="../media/image282.png"/><Relationship Id="rId499" Type="http://schemas.openxmlformats.org/officeDocument/2006/relationships/image" Target="../media/image518.png"/><Relationship Id="rId56" Type="http://schemas.openxmlformats.org/officeDocument/2006/relationships/image" Target="../media/image77.svg"/><Relationship Id="rId359" Type="http://schemas.openxmlformats.org/officeDocument/2006/relationships/image" Target="../media/image380.png"/><Relationship Id="rId566" Type="http://schemas.openxmlformats.org/officeDocument/2006/relationships/image" Target="../media/image585.svg"/><Relationship Id="rId121" Type="http://schemas.openxmlformats.org/officeDocument/2006/relationships/image" Target="../media/image142.png"/><Relationship Id="rId219" Type="http://schemas.openxmlformats.org/officeDocument/2006/relationships/image" Target="../media/image240.png"/><Relationship Id="rId426" Type="http://schemas.openxmlformats.org/officeDocument/2006/relationships/image" Target="../media/image445.svg"/><Relationship Id="rId633" Type="http://schemas.openxmlformats.org/officeDocument/2006/relationships/image" Target="../media/image652.png"/><Relationship Id="rId67" Type="http://schemas.openxmlformats.org/officeDocument/2006/relationships/image" Target="../media/image88.png"/><Relationship Id="rId272" Type="http://schemas.openxmlformats.org/officeDocument/2006/relationships/image" Target="../media/image293.svg"/><Relationship Id="rId577" Type="http://schemas.openxmlformats.org/officeDocument/2006/relationships/image" Target="../media/image596.png"/><Relationship Id="rId132" Type="http://schemas.openxmlformats.org/officeDocument/2006/relationships/image" Target="../media/image153.svg"/><Relationship Id="rId437" Type="http://schemas.openxmlformats.org/officeDocument/2006/relationships/image" Target="../media/image456.png"/><Relationship Id="rId644" Type="http://schemas.openxmlformats.org/officeDocument/2006/relationships/image" Target="../media/image663.svg"/><Relationship Id="rId283" Type="http://schemas.openxmlformats.org/officeDocument/2006/relationships/image" Target="../media/image304.png"/><Relationship Id="rId490" Type="http://schemas.openxmlformats.org/officeDocument/2006/relationships/image" Target="../media/image509.svg"/><Relationship Id="rId504" Type="http://schemas.openxmlformats.org/officeDocument/2006/relationships/image" Target="../media/image523.svg"/><Relationship Id="rId78" Type="http://schemas.openxmlformats.org/officeDocument/2006/relationships/image" Target="../media/image99.svg"/><Relationship Id="rId143" Type="http://schemas.openxmlformats.org/officeDocument/2006/relationships/image" Target="../media/image164.png"/><Relationship Id="rId350" Type="http://schemas.openxmlformats.org/officeDocument/2006/relationships/image" Target="../media/image371.svg"/><Relationship Id="rId588" Type="http://schemas.openxmlformats.org/officeDocument/2006/relationships/image" Target="../media/image607.svg"/><Relationship Id="rId9" Type="http://schemas.openxmlformats.org/officeDocument/2006/relationships/image" Target="../media/image30.png"/><Relationship Id="rId210" Type="http://schemas.openxmlformats.org/officeDocument/2006/relationships/image" Target="../media/image231.svg"/><Relationship Id="rId448" Type="http://schemas.openxmlformats.org/officeDocument/2006/relationships/image" Target="../media/image467.svg"/><Relationship Id="rId655" Type="http://schemas.openxmlformats.org/officeDocument/2006/relationships/image" Target="../media/image674.png"/><Relationship Id="rId294" Type="http://schemas.openxmlformats.org/officeDocument/2006/relationships/image" Target="../media/image315.svg"/><Relationship Id="rId308" Type="http://schemas.openxmlformats.org/officeDocument/2006/relationships/image" Target="../media/image329.svg"/><Relationship Id="rId515" Type="http://schemas.openxmlformats.org/officeDocument/2006/relationships/image" Target="../media/image534.png"/><Relationship Id="rId89" Type="http://schemas.openxmlformats.org/officeDocument/2006/relationships/image" Target="../media/image110.png"/><Relationship Id="rId154" Type="http://schemas.openxmlformats.org/officeDocument/2006/relationships/image" Target="../media/image175.svg"/><Relationship Id="rId361" Type="http://schemas.openxmlformats.org/officeDocument/2006/relationships/image" Target="../media/image382.png"/><Relationship Id="rId599" Type="http://schemas.openxmlformats.org/officeDocument/2006/relationships/image" Target="../media/image618.png"/><Relationship Id="rId459" Type="http://schemas.openxmlformats.org/officeDocument/2006/relationships/image" Target="../media/image478.png"/><Relationship Id="rId666" Type="http://schemas.openxmlformats.org/officeDocument/2006/relationships/image" Target="../media/image685.svg"/><Relationship Id="rId16" Type="http://schemas.openxmlformats.org/officeDocument/2006/relationships/image" Target="../media/image37.svg"/><Relationship Id="rId221" Type="http://schemas.openxmlformats.org/officeDocument/2006/relationships/image" Target="../media/image242.png"/><Relationship Id="rId319" Type="http://schemas.openxmlformats.org/officeDocument/2006/relationships/image" Target="../media/image340.png"/><Relationship Id="rId526" Type="http://schemas.openxmlformats.org/officeDocument/2006/relationships/image" Target="../media/image545.svg"/><Relationship Id="rId165" Type="http://schemas.openxmlformats.org/officeDocument/2006/relationships/image" Target="../media/image186.png"/><Relationship Id="rId372" Type="http://schemas.openxmlformats.org/officeDocument/2006/relationships/image" Target="../media/image391.svg"/><Relationship Id="rId677" Type="http://schemas.openxmlformats.org/officeDocument/2006/relationships/image" Target="../media/image696.png"/><Relationship Id="rId232" Type="http://schemas.openxmlformats.org/officeDocument/2006/relationships/image" Target="../media/image253.svg"/><Relationship Id="rId27" Type="http://schemas.openxmlformats.org/officeDocument/2006/relationships/image" Target="../media/image48.png"/><Relationship Id="rId537" Type="http://schemas.openxmlformats.org/officeDocument/2006/relationships/image" Target="../media/image556.png"/><Relationship Id="rId80" Type="http://schemas.openxmlformats.org/officeDocument/2006/relationships/image" Target="../media/image101.svg"/><Relationship Id="rId176" Type="http://schemas.openxmlformats.org/officeDocument/2006/relationships/image" Target="../media/image197.svg"/><Relationship Id="rId383" Type="http://schemas.openxmlformats.org/officeDocument/2006/relationships/image" Target="../media/image402.png"/><Relationship Id="rId590" Type="http://schemas.openxmlformats.org/officeDocument/2006/relationships/image" Target="../media/image609.svg"/><Relationship Id="rId604" Type="http://schemas.openxmlformats.org/officeDocument/2006/relationships/image" Target="../media/image623.svg"/><Relationship Id="rId243" Type="http://schemas.openxmlformats.org/officeDocument/2006/relationships/image" Target="../media/image264.png"/><Relationship Id="rId450" Type="http://schemas.openxmlformats.org/officeDocument/2006/relationships/image" Target="../media/image469.svg"/><Relationship Id="rId688" Type="http://schemas.openxmlformats.org/officeDocument/2006/relationships/image" Target="../media/image707.svg"/><Relationship Id="rId38" Type="http://schemas.openxmlformats.org/officeDocument/2006/relationships/image" Target="../media/image59.svg"/><Relationship Id="rId103" Type="http://schemas.openxmlformats.org/officeDocument/2006/relationships/image" Target="../media/image124.png"/><Relationship Id="rId310" Type="http://schemas.openxmlformats.org/officeDocument/2006/relationships/image" Target="../media/image331.svg"/><Relationship Id="rId548" Type="http://schemas.openxmlformats.org/officeDocument/2006/relationships/image" Target="../media/image567.svg"/><Relationship Id="rId91" Type="http://schemas.openxmlformats.org/officeDocument/2006/relationships/image" Target="../media/image112.png"/><Relationship Id="rId187" Type="http://schemas.openxmlformats.org/officeDocument/2006/relationships/image" Target="../media/image208.png"/><Relationship Id="rId394" Type="http://schemas.openxmlformats.org/officeDocument/2006/relationships/image" Target="../media/image413.svg"/><Relationship Id="rId408" Type="http://schemas.openxmlformats.org/officeDocument/2006/relationships/image" Target="../media/image427.svg"/><Relationship Id="rId615" Type="http://schemas.openxmlformats.org/officeDocument/2006/relationships/image" Target="../media/image634.png"/><Relationship Id="rId254" Type="http://schemas.openxmlformats.org/officeDocument/2006/relationships/image" Target="../media/image27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D928C9B-D01E-5340-8105-2B879DB078D5}"/>
              </a:ext>
            </a:extLst>
          </p:cNvPr>
          <p:cNvSpPr txBox="1"/>
          <p:nvPr/>
        </p:nvSpPr>
        <p:spPr>
          <a:xfrm>
            <a:off x="623886" y="4196181"/>
            <a:ext cx="1071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b="1" spc="-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these presenting points:</a:t>
            </a:r>
            <a:endParaRPr lang="en-US" sz="2000" b="1" spc="-4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58E424-24AB-7A4E-8935-B513BE9A1A75}"/>
              </a:ext>
            </a:extLst>
          </p:cNvPr>
          <p:cNvSpPr txBox="1"/>
          <p:nvPr/>
        </p:nvSpPr>
        <p:spPr>
          <a:xfrm>
            <a:off x="1386000" y="4734790"/>
            <a:ext cx="47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spc="-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Fonts should be at least 28pt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spc="-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Never read your slides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spc="-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backgrounds are easier to read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EFAEB7-88C6-A74B-BEEE-CD2EEB6C2AFA}"/>
              </a:ext>
            </a:extLst>
          </p:cNvPr>
          <p:cNvSpPr txBox="1"/>
          <p:nvPr/>
        </p:nvSpPr>
        <p:spPr>
          <a:xfrm>
            <a:off x="6096000" y="4734790"/>
            <a:ext cx="4949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spc="-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Animate your body not your slides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spc="-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building bullets, only use 1 level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spc="-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diagrams and graphs instead of text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297B9B-2461-354D-863C-67EA5FB3DFB6}"/>
              </a:ext>
            </a:extLst>
          </p:cNvPr>
          <p:cNvSpPr/>
          <p:nvPr/>
        </p:nvSpPr>
        <p:spPr>
          <a:xfrm>
            <a:off x="0" y="2831213"/>
            <a:ext cx="12192000" cy="10424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F429A4-6D44-FE44-A1DF-0443CFBE64C9}"/>
              </a:ext>
            </a:extLst>
          </p:cNvPr>
          <p:cNvSpPr txBox="1"/>
          <p:nvPr/>
        </p:nvSpPr>
        <p:spPr>
          <a:xfrm>
            <a:off x="0" y="3121588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000" spc="-7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 </a:t>
            </a:r>
            <a:r>
              <a:rPr lang="en-US" sz="3000" b="1" spc="-7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en-US" sz="3000" spc="-7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essential information. Remember, </a:t>
            </a:r>
            <a:r>
              <a:rPr lang="en-US" sz="3000" b="1" spc="-7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is more.</a:t>
            </a:r>
          </a:p>
        </p:txBody>
      </p:sp>
      <p:sp>
        <p:nvSpPr>
          <p:cNvPr id="10" name="Subtitle 8">
            <a:extLst>
              <a:ext uri="{FF2B5EF4-FFF2-40B4-BE49-F238E27FC236}">
                <a16:creationId xmlns:a16="http://schemas.microsoft.com/office/drawing/2014/main" id="{AAB16A8A-8F08-6345-A842-C930423F4590}"/>
              </a:ext>
            </a:extLst>
          </p:cNvPr>
          <p:cNvSpPr txBox="1">
            <a:spLocks/>
          </p:cNvSpPr>
          <p:nvPr/>
        </p:nvSpPr>
        <p:spPr>
          <a:xfrm>
            <a:off x="2644711" y="1257300"/>
            <a:ext cx="8933870" cy="145732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-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slide presentation template is meant to help you create  a visual aid that supports your talking points. </a:t>
            </a:r>
            <a:r>
              <a:rPr lang="en-US" b="1" spc="-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slides are NOT your presentation – You are.</a:t>
            </a:r>
          </a:p>
        </p:txBody>
      </p:sp>
      <p:sp>
        <p:nvSpPr>
          <p:cNvPr id="16" name="Title 7">
            <a:extLst>
              <a:ext uri="{FF2B5EF4-FFF2-40B4-BE49-F238E27FC236}">
                <a16:creationId xmlns:a16="http://schemas.microsoft.com/office/drawing/2014/main" id="{92088BB9-9372-4241-ACEB-06A7A2773D1B}"/>
              </a:ext>
            </a:extLst>
          </p:cNvPr>
          <p:cNvSpPr txBox="1">
            <a:spLocks/>
          </p:cNvSpPr>
          <p:nvPr/>
        </p:nvSpPr>
        <p:spPr>
          <a:xfrm>
            <a:off x="2644711" y="565151"/>
            <a:ext cx="8053769" cy="577849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5400" b="1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Points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C022A9-1B23-7CDC-B4D8-A8D50F1A04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6640" y="485091"/>
            <a:ext cx="1894808" cy="189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55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4A4C2-81C8-E64C-93F2-B40D4A5D65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Text only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EA5E94-9FCD-A54D-BA0C-5ED3E138D6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7" y="1257300"/>
            <a:ext cx="10948988" cy="577849"/>
          </a:xfrm>
        </p:spPr>
        <p:txBody>
          <a:bodyPr/>
          <a:lstStyle/>
          <a:p>
            <a:r>
              <a:rPr lang="en-US" dirty="0"/>
              <a:t>Use this slide when 1 column of text is needed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D27E99-C82F-5C4B-8F78-176CD7D1D280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52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4A9ED-C3F1-FD40-8389-B32BD72B01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Text only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33AA2-B14D-B441-833C-1D395F976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7" y="1257300"/>
            <a:ext cx="10944228" cy="577849"/>
          </a:xfrm>
        </p:spPr>
        <p:txBody>
          <a:bodyPr/>
          <a:lstStyle/>
          <a:p>
            <a:r>
              <a:rPr lang="en-US" dirty="0"/>
              <a:t>Use this slide when 2 columns of text are needed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EC2ED3-4E6B-8941-B858-CD3C08BF753C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3D0CBDC-B293-4146-8482-F96EBA652A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52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32CAD-1701-924D-8805-47DAE0256C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Image only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268DF1-E9D4-9A47-9005-893C9A0445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7" y="1257300"/>
            <a:ext cx="10906124" cy="577849"/>
          </a:xfrm>
        </p:spPr>
        <p:txBody>
          <a:bodyPr/>
          <a:lstStyle/>
          <a:p>
            <a:r>
              <a:rPr lang="en-US" dirty="0"/>
              <a:t>Use this slide when 1 landscape oriented image is needed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A1A1968-7611-CD46-B986-BB419310B9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09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F11C2-75D1-2A4A-9963-30DE6E5528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Image only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0EF40A-8521-7548-AD58-99657D34D1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7" y="1257300"/>
            <a:ext cx="10953750" cy="577849"/>
          </a:xfrm>
        </p:spPr>
        <p:txBody>
          <a:bodyPr/>
          <a:lstStyle/>
          <a:p>
            <a:r>
              <a:rPr lang="en-US" dirty="0"/>
              <a:t>Use this slide when 2 images are needed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0E14FE2-A5EC-5342-B9D7-FF80D434D4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DEA97A9-4683-0649-AA01-5A177B6D3E1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48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EE8DB72-5440-9543-AFDE-C65FBAE1C1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7867EB-54D5-4E43-9AEF-9EA88557F8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457200"/>
            <a:ext cx="8143875" cy="457200"/>
          </a:xfrm>
        </p:spPr>
        <p:txBody>
          <a:bodyPr/>
          <a:lstStyle/>
          <a:p>
            <a:pPr rtl="0" eaLnBrk="1" latinLnBrk="0" hangingPunct="1"/>
            <a:r>
              <a:rPr lang="en-US" sz="2400" kern="1200" spc="0" dirty="0">
                <a:solidFill>
                  <a:srgbClr val="4197B5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Single Large Image – White Background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46335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0C00B4-664E-4440-99AE-2B1E18408E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B647F02-9F84-2244-8F89-1A0992B7B1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457200"/>
            <a:ext cx="11353800" cy="457200"/>
          </a:xfrm>
        </p:spPr>
        <p:txBody>
          <a:bodyPr anchor="ctr" anchorCtr="0">
            <a:noAutofit/>
          </a:bodyPr>
          <a:lstStyle/>
          <a:p>
            <a:r>
              <a:rPr lang="en-US" sz="2400" spc="0" dirty="0"/>
              <a:t>Single Large Image</a:t>
            </a:r>
          </a:p>
        </p:txBody>
      </p:sp>
    </p:spTree>
    <p:extLst>
      <p:ext uri="{BB962C8B-B14F-4D97-AF65-F5344CB8AC3E}">
        <p14:creationId xmlns:p14="http://schemas.microsoft.com/office/powerpoint/2010/main" val="364323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3B606-C151-1B4E-A906-9EB862AB61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Image only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CD011D-6A50-2C47-B9EE-21F1701B2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7" y="1257300"/>
            <a:ext cx="10906124" cy="577849"/>
          </a:xfrm>
        </p:spPr>
        <p:txBody>
          <a:bodyPr/>
          <a:lstStyle/>
          <a:p>
            <a:r>
              <a:rPr lang="en-US" dirty="0"/>
              <a:t>Use this slide when 1 landscape oriented image is needed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94E9190-09BA-E94F-BC1C-6A61A661A5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053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8FE91-0F90-8E49-8D3E-495354F931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Image only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347281-B5A4-1C49-8802-4258661A13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7" y="1257300"/>
            <a:ext cx="10953750" cy="577849"/>
          </a:xfrm>
        </p:spPr>
        <p:txBody>
          <a:bodyPr/>
          <a:lstStyle/>
          <a:p>
            <a:r>
              <a:rPr lang="en-US" dirty="0"/>
              <a:t>Use this slide when 2 images are needed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5830172-FF80-7440-8EFB-52E5D14570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9810E65-6BD3-6D44-8A20-F1161D7A11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34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854C27A-308F-974C-BA86-A8064604B5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0E01FD8-4166-E24A-97DC-36A1E9ECE2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457200"/>
            <a:ext cx="11353800" cy="457200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400" spc="0" dirty="0">
                <a:solidFill>
                  <a:srgbClr val="4197B5"/>
                </a:solidFill>
                <a:ea typeface="+mn-ea"/>
                <a:cs typeface="+mn-cs"/>
              </a:rPr>
              <a:t>Single Large Image – Blue Background</a:t>
            </a:r>
          </a:p>
        </p:txBody>
      </p:sp>
    </p:spTree>
    <p:extLst>
      <p:ext uri="{BB962C8B-B14F-4D97-AF65-F5344CB8AC3E}">
        <p14:creationId xmlns:p14="http://schemas.microsoft.com/office/powerpoint/2010/main" val="2234401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55EF9-0209-BC43-8014-4677F6BB1B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6" y="565151"/>
            <a:ext cx="6762751" cy="577849"/>
          </a:xfrm>
        </p:spPr>
        <p:txBody>
          <a:bodyPr/>
          <a:lstStyle/>
          <a:p>
            <a:r>
              <a:rPr lang="en-US" dirty="0"/>
              <a:t>Mixed Content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9B43E9-AE94-9B4E-884A-21F9AFF676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7" y="1257300"/>
            <a:ext cx="10953750" cy="577849"/>
          </a:xfrm>
        </p:spPr>
        <p:txBody>
          <a:bodyPr/>
          <a:lstStyle/>
          <a:p>
            <a:r>
              <a:rPr lang="en-US" dirty="0"/>
              <a:t>Use this slide when 1 column of text and 1 image is needed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34335-3DD3-844E-8487-03CC1F0FF7B1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005493B-2B92-794F-A45D-93E8263A5D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18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E28C5C9-3B75-594E-9A89-AE315854D293}"/>
              </a:ext>
            </a:extLst>
          </p:cNvPr>
          <p:cNvSpPr txBox="1"/>
          <p:nvPr/>
        </p:nvSpPr>
        <p:spPr>
          <a:xfrm>
            <a:off x="6361188" y="1606508"/>
            <a:ext cx="5173085" cy="5093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3200" b="1" spc="-150" dirty="0">
                <a:latin typeface="Arial" panose="020B0604020202020204" pitchFamily="34" charset="0"/>
                <a:cs typeface="Arial" panose="020B0604020202020204" pitchFamily="34" charset="0"/>
              </a:rPr>
              <a:t>Fund Assembly brand colors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E104E3-F8FE-EF4A-91CF-8EA08EBDD058}"/>
              </a:ext>
            </a:extLst>
          </p:cNvPr>
          <p:cNvSpPr txBox="1"/>
          <p:nvPr/>
        </p:nvSpPr>
        <p:spPr>
          <a:xfrm>
            <a:off x="860177" y="2168525"/>
            <a:ext cx="4011861" cy="7571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Use bold and larger type for emphasis.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Keep type at least 28pt for readability.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7B6E65-7989-0F4C-81AC-472F244F423B}"/>
              </a:ext>
            </a:extLst>
          </p:cNvPr>
          <p:cNvSpPr txBox="1"/>
          <p:nvPr/>
        </p:nvSpPr>
        <p:spPr>
          <a:xfrm>
            <a:off x="6361190" y="2168525"/>
            <a:ext cx="4443408" cy="109767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 add manually, select Design and click the arrow below the colors window (hover over window to see arrow). Then select colors &gt; customize colors. Use Hex values listed below.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41C45A-D82B-9B4C-ABDF-FD1772E40F59}"/>
              </a:ext>
            </a:extLst>
          </p:cNvPr>
          <p:cNvGrpSpPr/>
          <p:nvPr/>
        </p:nvGrpSpPr>
        <p:grpSpPr>
          <a:xfrm>
            <a:off x="6361188" y="3429000"/>
            <a:ext cx="4443411" cy="2300693"/>
            <a:chOff x="860176" y="3457170"/>
            <a:chExt cx="4443411" cy="230069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17CDE7E-E9DF-9447-A044-CD2BB274751A}"/>
                </a:ext>
              </a:extLst>
            </p:cNvPr>
            <p:cNvSpPr/>
            <p:nvPr/>
          </p:nvSpPr>
          <p:spPr>
            <a:xfrm>
              <a:off x="860176" y="3457170"/>
              <a:ext cx="4443409" cy="63922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#4197B5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BCD09B5-43CA-F64B-96EE-AAD26AC116CB}"/>
                </a:ext>
              </a:extLst>
            </p:cNvPr>
            <p:cNvGrpSpPr/>
            <p:nvPr/>
          </p:nvGrpSpPr>
          <p:grpSpPr>
            <a:xfrm>
              <a:off x="860177" y="4305033"/>
              <a:ext cx="4443410" cy="639220"/>
              <a:chOff x="2395351" y="3319255"/>
              <a:chExt cx="4443410" cy="63922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F13C18D-4829-A64F-BF4A-070315E0F0FC}"/>
                  </a:ext>
                </a:extLst>
              </p:cNvPr>
              <p:cNvSpPr/>
              <p:nvPr/>
            </p:nvSpPr>
            <p:spPr>
              <a:xfrm>
                <a:off x="2395351" y="3319255"/>
                <a:ext cx="1373062" cy="63922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# DB151E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364C234-4A6F-E84F-B6ED-DDA8F779CD5D}"/>
                  </a:ext>
                </a:extLst>
              </p:cNvPr>
              <p:cNvSpPr/>
              <p:nvPr/>
            </p:nvSpPr>
            <p:spPr>
              <a:xfrm>
                <a:off x="3930525" y="3319255"/>
                <a:ext cx="1373062" cy="63922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#245F8F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5F26197-6DBC-3A42-AE1D-CD2CC5187585}"/>
                  </a:ext>
                </a:extLst>
              </p:cNvPr>
              <p:cNvSpPr/>
              <p:nvPr/>
            </p:nvSpPr>
            <p:spPr>
              <a:xfrm>
                <a:off x="5465699" y="3319255"/>
                <a:ext cx="1373062" cy="639220"/>
              </a:xfrm>
              <a:prstGeom prst="rect">
                <a:avLst/>
              </a:prstGeom>
              <a:solidFill>
                <a:srgbClr val="883E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#883E58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59FABC9-EDDE-D042-B5AD-0CF7A503882D}"/>
                </a:ext>
              </a:extLst>
            </p:cNvPr>
            <p:cNvGrpSpPr/>
            <p:nvPr/>
          </p:nvGrpSpPr>
          <p:grpSpPr>
            <a:xfrm>
              <a:off x="860177" y="5118643"/>
              <a:ext cx="4443410" cy="639220"/>
              <a:chOff x="7000873" y="3319255"/>
              <a:chExt cx="4443410" cy="639220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BB5B547-7621-CC45-B0AE-9E6586CCE1CC}"/>
                  </a:ext>
                </a:extLst>
              </p:cNvPr>
              <p:cNvSpPr/>
              <p:nvPr/>
            </p:nvSpPr>
            <p:spPr>
              <a:xfrm>
                <a:off x="7000873" y="3319255"/>
                <a:ext cx="1373062" cy="63922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#332D4C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CAD77D4-A400-9E4F-AD46-8710417B0BE1}"/>
                  </a:ext>
                </a:extLst>
              </p:cNvPr>
              <p:cNvSpPr/>
              <p:nvPr/>
            </p:nvSpPr>
            <p:spPr>
              <a:xfrm>
                <a:off x="8536047" y="3319255"/>
                <a:ext cx="1373062" cy="63922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#51826E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53E2EEC-DF8B-6A43-92F2-3CE1D997ABDE}"/>
                  </a:ext>
                </a:extLst>
              </p:cNvPr>
              <p:cNvSpPr/>
              <p:nvPr/>
            </p:nvSpPr>
            <p:spPr>
              <a:xfrm>
                <a:off x="10071221" y="3319255"/>
                <a:ext cx="1373062" cy="6392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#DB9B42</a:t>
                </a:r>
              </a:p>
            </p:txBody>
          </p: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2F2E859-520E-3041-8F92-9F7FC098FC5A}"/>
              </a:ext>
            </a:extLst>
          </p:cNvPr>
          <p:cNvSpPr txBox="1"/>
          <p:nvPr/>
        </p:nvSpPr>
        <p:spPr>
          <a:xfrm>
            <a:off x="860178" y="1606508"/>
            <a:ext cx="4443410" cy="5093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3200" b="1" spc="-150" dirty="0">
                <a:latin typeface="Arial" panose="020B0604020202020204" pitchFamily="34" charset="0"/>
                <a:cs typeface="Arial" panose="020B0604020202020204" pitchFamily="34" charset="0"/>
              </a:rPr>
              <a:t>Arial for all type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770DEF-083C-0446-9AA5-695FD50B17F0}"/>
              </a:ext>
            </a:extLst>
          </p:cNvPr>
          <p:cNvSpPr txBox="1"/>
          <p:nvPr/>
        </p:nvSpPr>
        <p:spPr>
          <a:xfrm>
            <a:off x="863264" y="2978329"/>
            <a:ext cx="2294274" cy="174750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dirty="0"/>
              <a:t>Arial Regular</a:t>
            </a:r>
          </a:p>
          <a:p>
            <a:r>
              <a:rPr lang="en-US" spc="-150" dirty="0"/>
              <a:t>A B C D E F G H I J K L M </a:t>
            </a:r>
          </a:p>
          <a:p>
            <a:r>
              <a:rPr lang="en-US" spc="-150" dirty="0"/>
              <a:t>N O P Q R S T U V X Y Z</a:t>
            </a:r>
          </a:p>
          <a:p>
            <a:r>
              <a:rPr lang="en-US" spc="-150" dirty="0"/>
              <a:t>a b c d e f g h </a:t>
            </a:r>
            <a:r>
              <a:rPr lang="en-US" spc="-150" dirty="0" err="1"/>
              <a:t>i</a:t>
            </a:r>
            <a:r>
              <a:rPr lang="en-US" spc="-150" dirty="0"/>
              <a:t> j k l m </a:t>
            </a:r>
          </a:p>
          <a:p>
            <a:r>
              <a:rPr lang="en-US" spc="-150" dirty="0"/>
              <a:t>n o p q r s t u v x y z </a:t>
            </a:r>
          </a:p>
          <a:p>
            <a:r>
              <a:rPr lang="en-US" spc="-150" dirty="0"/>
              <a:t>1 2 3 4 5 6 7 8 9 0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1C1771-508E-174A-86B6-0FC2440B3055}"/>
              </a:ext>
            </a:extLst>
          </p:cNvPr>
          <p:cNvSpPr txBox="1"/>
          <p:nvPr/>
        </p:nvSpPr>
        <p:spPr>
          <a:xfrm>
            <a:off x="3319650" y="2978329"/>
            <a:ext cx="2418099" cy="174750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b="1" dirty="0"/>
              <a:t>Arial Bold</a:t>
            </a:r>
          </a:p>
          <a:p>
            <a:r>
              <a:rPr lang="en-US" b="1" spc="-150" dirty="0"/>
              <a:t>A B C D E F G H I J K L M </a:t>
            </a:r>
          </a:p>
          <a:p>
            <a:r>
              <a:rPr lang="en-US" b="1" spc="-150" dirty="0"/>
              <a:t>N O P Q R S T U V X Y Z</a:t>
            </a:r>
          </a:p>
          <a:p>
            <a:r>
              <a:rPr lang="en-US" b="1" spc="-150" dirty="0"/>
              <a:t>a b c d e f g h </a:t>
            </a:r>
            <a:r>
              <a:rPr lang="en-US" b="1" spc="-150" dirty="0" err="1"/>
              <a:t>i</a:t>
            </a:r>
            <a:r>
              <a:rPr lang="en-US" b="1" spc="-150" dirty="0"/>
              <a:t> j k l m </a:t>
            </a:r>
          </a:p>
          <a:p>
            <a:r>
              <a:rPr lang="en-US" b="1" spc="-150" dirty="0"/>
              <a:t>n o p q r s t u v x y z </a:t>
            </a:r>
          </a:p>
          <a:p>
            <a:r>
              <a:rPr lang="en-US" b="1" spc="-150" dirty="0"/>
              <a:t>1 2 3 4 5 6 7 8 9 0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2935AA-3528-F640-BF3D-2635740AEBB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60177" y="565150"/>
            <a:ext cx="6376988" cy="577850"/>
          </a:xfrm>
        </p:spPr>
        <p:txBody>
          <a:bodyPr lIns="0" tIns="0" rIns="0" bIns="0">
            <a:noAutofit/>
          </a:bodyPr>
          <a:lstStyle/>
          <a:p>
            <a:r>
              <a:rPr lang="en-US" dirty="0">
                <a:solidFill>
                  <a:srgbClr val="3F97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Fonts and Colors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532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CE473-B316-F647-BFC2-EB797614F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6" y="565151"/>
            <a:ext cx="7105651" cy="577849"/>
          </a:xfrm>
        </p:spPr>
        <p:txBody>
          <a:bodyPr/>
          <a:lstStyle/>
          <a:p>
            <a:r>
              <a:rPr lang="en-US" dirty="0"/>
              <a:t>Mixed Content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2E7D0D-0B5F-0749-8466-423FF95415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7" y="1257300"/>
            <a:ext cx="10953750" cy="577849"/>
          </a:xfrm>
        </p:spPr>
        <p:txBody>
          <a:bodyPr/>
          <a:lstStyle/>
          <a:p>
            <a:r>
              <a:rPr lang="en-US" dirty="0"/>
              <a:t>Use this slide when 1 column of text and 1 image is needed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B07316-9DFF-7142-8186-831865414F14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DFBC91C-FAA8-2947-BB7D-4B3E768039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014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FD1312B-0223-0942-8453-48A28D346845}"/>
              </a:ext>
            </a:extLst>
          </p:cNvPr>
          <p:cNvSpPr txBox="1"/>
          <p:nvPr/>
        </p:nvSpPr>
        <p:spPr>
          <a:xfrm>
            <a:off x="1389889" y="3475453"/>
            <a:ext cx="9412223" cy="1671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300" dirty="0">
                <a:solidFill>
                  <a:srgbClr val="3F97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Charts &amp; Graphs with Smart Art</a:t>
            </a:r>
          </a:p>
          <a:p>
            <a:pPr algn="ctr">
              <a:lnSpc>
                <a:spcPct val="90000"/>
              </a:lnSpc>
            </a:pPr>
            <a:r>
              <a:rPr lang="en-US" sz="3000" spc="-50" dirty="0">
                <a:latin typeface="Arial" panose="020B0604020202020204" pitchFamily="34" charset="0"/>
                <a:cs typeface="Arial" panose="020B0604020202020204" pitchFamily="34" charset="0"/>
              </a:rPr>
              <a:t>The following slides show examples of information displayed using SmartArt charts and graphs.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ABF0B349-D288-5A4D-8BFF-F0EE58977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52999" y="1080804"/>
            <a:ext cx="2286000" cy="2286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226B3E4-5D7D-EE46-A6ED-E03850634742}"/>
              </a:ext>
            </a:extLst>
          </p:cNvPr>
          <p:cNvSpPr txBox="1"/>
          <p:nvPr/>
        </p:nvSpPr>
        <p:spPr>
          <a:xfrm>
            <a:off x="3882482" y="-2490984"/>
            <a:ext cx="44270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Use an icon from the icon library to add interest to section dividers</a:t>
            </a:r>
          </a:p>
          <a:p>
            <a:pPr algn="ctr">
              <a:lnSpc>
                <a:spcPct val="9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You can change the color of the icon in the Format Graphic panel, but make sure to keep them consistent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B2EF73A-009A-1342-84BD-4B7147BFAEC4}"/>
              </a:ext>
            </a:extLst>
          </p:cNvPr>
          <p:cNvCxnSpPr>
            <a:cxnSpLocks/>
          </p:cNvCxnSpPr>
          <p:nvPr/>
        </p:nvCxnSpPr>
        <p:spPr>
          <a:xfrm>
            <a:off x="6095999" y="-1013656"/>
            <a:ext cx="0" cy="85249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>
            <a:extLst>
              <a:ext uri="{FF2B5EF4-FFF2-40B4-BE49-F238E27FC236}">
                <a16:creationId xmlns:a16="http://schemas.microsoft.com/office/drawing/2014/main" id="{7193A98B-BEDB-CA4E-BC9F-7089D8329B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-457199"/>
            <a:ext cx="4952985" cy="457200"/>
          </a:xfrm>
        </p:spPr>
        <p:txBody>
          <a:bodyPr anchor="ctr" anchorCtr="0"/>
          <a:lstStyle/>
          <a:p>
            <a:pPr algn="l" rtl="0" eaLnBrk="1" latinLnBrk="0" hangingPunct="1"/>
            <a:r>
              <a:rPr lang="en-US" sz="2400" kern="1200" spc="0" dirty="0">
                <a:solidFill>
                  <a:srgbClr val="4197B5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Beginning of SmartArt Section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50997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2C0142D-7F96-D642-90DD-84CC2F14B9B5}"/>
              </a:ext>
            </a:extLst>
          </p:cNvPr>
          <p:cNvSpPr txBox="1"/>
          <p:nvPr/>
        </p:nvSpPr>
        <p:spPr>
          <a:xfrm>
            <a:off x="860501" y="440991"/>
            <a:ext cx="6804555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400" b="1" spc="-300" dirty="0">
                <a:solidFill>
                  <a:srgbClr val="3F97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</a:t>
            </a:r>
          </a:p>
          <a:p>
            <a:pPr>
              <a:lnSpc>
                <a:spcPct val="8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Use for displaying chronological data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DA7B74C-DD88-AA4C-AE04-C23DAA0EDD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8947202"/>
              </p:ext>
            </p:extLst>
          </p:nvPr>
        </p:nvGraphicFramePr>
        <p:xfrm>
          <a:off x="1006189" y="1993392"/>
          <a:ext cx="10018173" cy="4144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782DDB1-A8F4-0C4D-BB64-FEA04807A5EF}"/>
              </a:ext>
            </a:extLst>
          </p:cNvPr>
          <p:cNvSpPr txBox="1"/>
          <p:nvPr/>
        </p:nvSpPr>
        <p:spPr>
          <a:xfrm>
            <a:off x="-2859839" y="3429000"/>
            <a:ext cx="2305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000" b="1" spc="-50" dirty="0">
                <a:latin typeface="Arial" panose="020B0604020202020204" pitchFamily="34" charset="0"/>
                <a:cs typeface="Arial" panose="020B0604020202020204" pitchFamily="34" charset="0"/>
              </a:rPr>
              <a:t>Colors and graph information can be changed by double clicking</a:t>
            </a:r>
            <a:endParaRPr lang="en-US" sz="1600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C37AE43-1531-8D46-B2D5-8B39F1C0D83C}"/>
              </a:ext>
            </a:extLst>
          </p:cNvPr>
          <p:cNvCxnSpPr>
            <a:cxnSpLocks/>
          </p:cNvCxnSpPr>
          <p:nvPr/>
        </p:nvCxnSpPr>
        <p:spPr>
          <a:xfrm>
            <a:off x="-554789" y="4054564"/>
            <a:ext cx="447719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495940C1-6469-1240-8333-19BFC8F787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457200"/>
            <a:ext cx="11353800" cy="457200"/>
          </a:xfrm>
        </p:spPr>
        <p:txBody>
          <a:bodyPr>
            <a:noAutofit/>
          </a:bodyPr>
          <a:lstStyle/>
          <a:p>
            <a:r>
              <a:rPr lang="en-US" sz="2400" spc="0" dirty="0"/>
              <a:t>Timeline Process</a:t>
            </a:r>
          </a:p>
        </p:txBody>
      </p:sp>
    </p:spTree>
    <p:extLst>
      <p:ext uri="{BB962C8B-B14F-4D97-AF65-F5344CB8AC3E}">
        <p14:creationId xmlns:p14="http://schemas.microsoft.com/office/powerpoint/2010/main" val="3283223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35953E5-79E6-4FBF-B45E-EF9BA5266C04}"/>
              </a:ext>
            </a:extLst>
          </p:cNvPr>
          <p:cNvSpPr/>
          <p:nvPr/>
        </p:nvSpPr>
        <p:spPr>
          <a:xfrm>
            <a:off x="718863" y="2505670"/>
            <a:ext cx="4421173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30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Nequos</a:t>
            </a:r>
            <a:r>
              <a:rPr lang="en-US" sz="3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simus</a:t>
            </a:r>
            <a:r>
              <a:rPr lang="en-US" sz="3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eliquo</a:t>
            </a:r>
            <a:r>
              <a:rPr lang="en-US" sz="3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en-US" sz="30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molus</a:t>
            </a:r>
            <a:r>
              <a:rPr lang="en-US" sz="3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excessinus</a:t>
            </a:r>
            <a:r>
              <a:rPr lang="en-US" sz="3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3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3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rem </a:t>
            </a:r>
            <a:r>
              <a:rPr lang="en-US" sz="30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3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que am ad </a:t>
            </a:r>
            <a:r>
              <a:rPr lang="en-US" sz="30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eosam</a:t>
            </a:r>
            <a:r>
              <a:rPr lang="en-US" sz="3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fugiatisti</a:t>
            </a:r>
            <a:r>
              <a:rPr lang="en-US" sz="30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019597-8590-FD42-8578-20A65286986A}"/>
              </a:ext>
            </a:extLst>
          </p:cNvPr>
          <p:cNvSpPr txBox="1"/>
          <p:nvPr/>
        </p:nvSpPr>
        <p:spPr>
          <a:xfrm>
            <a:off x="503827" y="662155"/>
            <a:ext cx="3944587" cy="686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5400" b="1" spc="-3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83AAE1A6-C291-7D48-A11A-FB0637597D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1331516"/>
              </p:ext>
            </p:extLst>
          </p:nvPr>
        </p:nvGraphicFramePr>
        <p:xfrm>
          <a:off x="4872975" y="945049"/>
          <a:ext cx="5880370" cy="4967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F06E572C-C57C-4159-80F9-8C3EA47514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511" y="2806526"/>
            <a:ext cx="1985299" cy="12449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6BEC51-4990-F345-8B3F-B1F85D308F91}"/>
              </a:ext>
            </a:extLst>
          </p:cNvPr>
          <p:cNvSpPr txBox="1"/>
          <p:nvPr/>
        </p:nvSpPr>
        <p:spPr>
          <a:xfrm>
            <a:off x="12665868" y="3429000"/>
            <a:ext cx="2305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spc="-50" dirty="0">
                <a:latin typeface="Arial" panose="020B0604020202020204" pitchFamily="34" charset="0"/>
                <a:cs typeface="Arial" panose="020B0604020202020204" pitchFamily="34" charset="0"/>
              </a:rPr>
              <a:t>Colors and graph information can be changed by double clicking</a:t>
            </a:r>
            <a:endParaRPr lang="en-US" sz="1600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5D60C81-57E6-D24E-96F0-2DBC4A4F1C01}"/>
              </a:ext>
            </a:extLst>
          </p:cNvPr>
          <p:cNvCxnSpPr>
            <a:cxnSpLocks/>
          </p:cNvCxnSpPr>
          <p:nvPr/>
        </p:nvCxnSpPr>
        <p:spPr>
          <a:xfrm flipH="1">
            <a:off x="12315825" y="4054564"/>
            <a:ext cx="350043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D23CEE95-F8B3-974D-83A0-99BA917A0C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457200"/>
            <a:ext cx="8201025" cy="457200"/>
          </a:xfrm>
        </p:spPr>
        <p:txBody>
          <a:bodyPr/>
          <a:lstStyle/>
          <a:p>
            <a:pPr rtl="0" eaLnBrk="1" latinLnBrk="0" hangingPunct="1"/>
            <a:r>
              <a:rPr lang="en-US" sz="2400" kern="1200" spc="0" dirty="0">
                <a:solidFill>
                  <a:srgbClr val="4197B5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5 Step Process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377851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2C0142D-7F96-D642-90DD-84CC2F14B9B5}"/>
              </a:ext>
            </a:extLst>
          </p:cNvPr>
          <p:cNvSpPr txBox="1"/>
          <p:nvPr/>
        </p:nvSpPr>
        <p:spPr>
          <a:xfrm>
            <a:off x="860501" y="440991"/>
            <a:ext cx="5679999" cy="149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400" b="1" spc="-300" dirty="0">
                <a:solidFill>
                  <a:srgbClr val="3F97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 Chart Data</a:t>
            </a:r>
          </a:p>
          <a:p>
            <a:pPr>
              <a:lnSpc>
                <a:spcPct val="8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Use for displaying proportional or percentage data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C9942C6-5C9F-9A4F-BD1A-07FB7C961600}"/>
              </a:ext>
            </a:extLst>
          </p:cNvPr>
          <p:cNvGraphicFramePr/>
          <p:nvPr/>
        </p:nvGraphicFramePr>
        <p:xfrm>
          <a:off x="881290" y="2065581"/>
          <a:ext cx="3730752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6526CE88-3586-D643-8510-AAB692C225D3}"/>
              </a:ext>
            </a:extLst>
          </p:cNvPr>
          <p:cNvGraphicFramePr/>
          <p:nvPr/>
        </p:nvGraphicFramePr>
        <p:xfrm>
          <a:off x="4272926" y="2065581"/>
          <a:ext cx="3730752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BF5FA15-BF94-0548-87C6-5F4D1315BDD4}"/>
              </a:ext>
            </a:extLst>
          </p:cNvPr>
          <p:cNvSpPr txBox="1"/>
          <p:nvPr/>
        </p:nvSpPr>
        <p:spPr>
          <a:xfrm>
            <a:off x="1569342" y="5523126"/>
            <a:ext cx="23546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3F97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Set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D64935-3A4C-EE49-83D5-FA3E7BED4B63}"/>
              </a:ext>
            </a:extLst>
          </p:cNvPr>
          <p:cNvSpPr txBox="1"/>
          <p:nvPr/>
        </p:nvSpPr>
        <p:spPr>
          <a:xfrm>
            <a:off x="4960978" y="5523126"/>
            <a:ext cx="23546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3F97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Set #2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6E5A34-1189-3646-A6D0-EDA1026AF722}"/>
              </a:ext>
            </a:extLst>
          </p:cNvPr>
          <p:cNvSpPr txBox="1"/>
          <p:nvPr/>
        </p:nvSpPr>
        <p:spPr>
          <a:xfrm>
            <a:off x="-2859839" y="3429000"/>
            <a:ext cx="2305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000" b="1" spc="-50" dirty="0">
                <a:latin typeface="Arial" panose="020B0604020202020204" pitchFamily="34" charset="0"/>
                <a:cs typeface="Arial" panose="020B0604020202020204" pitchFamily="34" charset="0"/>
              </a:rPr>
              <a:t>Colors and graph information can be changed by double clicking</a:t>
            </a:r>
            <a:endParaRPr lang="en-US" sz="1600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D6CD3A3-9C7D-9042-A4E3-A888F3220C58}"/>
              </a:ext>
            </a:extLst>
          </p:cNvPr>
          <p:cNvCxnSpPr>
            <a:cxnSpLocks/>
          </p:cNvCxnSpPr>
          <p:nvPr/>
        </p:nvCxnSpPr>
        <p:spPr>
          <a:xfrm>
            <a:off x="-554789" y="4054564"/>
            <a:ext cx="447719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9">
            <a:extLst>
              <a:ext uri="{FF2B5EF4-FFF2-40B4-BE49-F238E27FC236}">
                <a16:creationId xmlns:a16="http://schemas.microsoft.com/office/drawing/2014/main" id="{0166D58F-1C9D-D747-B3C6-098B2758ED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457200"/>
            <a:ext cx="11353800" cy="457200"/>
          </a:xfrm>
        </p:spPr>
        <p:txBody>
          <a:bodyPr>
            <a:noAutofit/>
          </a:bodyPr>
          <a:lstStyle/>
          <a:p>
            <a:r>
              <a:rPr lang="en-US" sz="2400" spc="0" dirty="0"/>
              <a:t>Pie Chart Data</a:t>
            </a:r>
          </a:p>
        </p:txBody>
      </p:sp>
    </p:spTree>
    <p:extLst>
      <p:ext uri="{BB962C8B-B14F-4D97-AF65-F5344CB8AC3E}">
        <p14:creationId xmlns:p14="http://schemas.microsoft.com/office/powerpoint/2010/main" val="1586192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2C0142D-7F96-D642-90DD-84CC2F14B9B5}"/>
              </a:ext>
            </a:extLst>
          </p:cNvPr>
          <p:cNvSpPr txBox="1"/>
          <p:nvPr/>
        </p:nvSpPr>
        <p:spPr>
          <a:xfrm>
            <a:off x="860501" y="440991"/>
            <a:ext cx="5565699" cy="149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400" b="1" spc="-300" dirty="0">
                <a:solidFill>
                  <a:srgbClr val="3F97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 Graph Data</a:t>
            </a:r>
          </a:p>
          <a:p>
            <a:pPr>
              <a:lnSpc>
                <a:spcPct val="8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Use for displaying proportional or percentage data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283B36E-6BE2-FE43-8874-0B218B9408C4}"/>
              </a:ext>
            </a:extLst>
          </p:cNvPr>
          <p:cNvGrpSpPr/>
          <p:nvPr/>
        </p:nvGrpSpPr>
        <p:grpSpPr>
          <a:xfrm>
            <a:off x="881290" y="2350717"/>
            <a:ext cx="3730752" cy="3726407"/>
            <a:chOff x="881290" y="2350717"/>
            <a:chExt cx="3730752" cy="3726407"/>
          </a:xfrm>
        </p:grpSpPr>
        <p:graphicFrame>
          <p:nvGraphicFramePr>
            <p:cNvPr id="2" name="Chart 1">
              <a:extLst>
                <a:ext uri="{FF2B5EF4-FFF2-40B4-BE49-F238E27FC236}">
                  <a16:creationId xmlns:a16="http://schemas.microsoft.com/office/drawing/2014/main" id="{8C9942C6-5C9F-9A4F-BD1A-07FB7C961600}"/>
                </a:ext>
              </a:extLst>
            </p:cNvPr>
            <p:cNvGraphicFramePr/>
            <p:nvPr/>
          </p:nvGraphicFramePr>
          <p:xfrm>
            <a:off x="881290" y="2350717"/>
            <a:ext cx="3730752" cy="3657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BF5FA15-BF94-0548-87C6-5F4D1315BDD4}"/>
                </a:ext>
              </a:extLst>
            </p:cNvPr>
            <p:cNvSpPr txBox="1"/>
            <p:nvPr/>
          </p:nvSpPr>
          <p:spPr>
            <a:xfrm>
              <a:off x="1469326" y="5523126"/>
              <a:ext cx="235464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3F97B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Set #1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865AA38-3138-BE4D-A992-1AD2B94C98CF}"/>
              </a:ext>
            </a:extLst>
          </p:cNvPr>
          <p:cNvGrpSpPr/>
          <p:nvPr/>
        </p:nvGrpSpPr>
        <p:grpSpPr>
          <a:xfrm>
            <a:off x="4243923" y="2350717"/>
            <a:ext cx="3730752" cy="3726407"/>
            <a:chOff x="4145600" y="2350717"/>
            <a:chExt cx="3730752" cy="3726407"/>
          </a:xfrm>
        </p:grpSpPr>
        <p:graphicFrame>
          <p:nvGraphicFramePr>
            <p:cNvPr id="12" name="Chart 11">
              <a:extLst>
                <a:ext uri="{FF2B5EF4-FFF2-40B4-BE49-F238E27FC236}">
                  <a16:creationId xmlns:a16="http://schemas.microsoft.com/office/drawing/2014/main" id="{998A9A06-2E7D-B64B-9130-7B91BAD2C5C2}"/>
                </a:ext>
              </a:extLst>
            </p:cNvPr>
            <p:cNvGraphicFramePr/>
            <p:nvPr/>
          </p:nvGraphicFramePr>
          <p:xfrm>
            <a:off x="4145600" y="2350717"/>
            <a:ext cx="3730752" cy="3657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7D64935-3A4C-EE49-83D5-FA3E7BED4B63}"/>
                </a:ext>
              </a:extLst>
            </p:cNvPr>
            <p:cNvSpPr txBox="1"/>
            <p:nvPr/>
          </p:nvSpPr>
          <p:spPr>
            <a:xfrm>
              <a:off x="4747924" y="5523126"/>
              <a:ext cx="235464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3F97B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Set #2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C063FB1-EE71-2F4F-B22C-9F84B6978775}"/>
              </a:ext>
            </a:extLst>
          </p:cNvPr>
          <p:cNvSpPr txBox="1"/>
          <p:nvPr/>
        </p:nvSpPr>
        <p:spPr>
          <a:xfrm>
            <a:off x="-2859839" y="3429000"/>
            <a:ext cx="2305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000" b="1" spc="-50" dirty="0">
                <a:latin typeface="Arial" panose="020B0604020202020204" pitchFamily="34" charset="0"/>
                <a:cs typeface="Arial" panose="020B0604020202020204" pitchFamily="34" charset="0"/>
              </a:rPr>
              <a:t>Colors and graph information can be changed by double clicking</a:t>
            </a:r>
            <a:endParaRPr lang="en-US" sz="1600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715A5BE-C75E-264A-BC4F-E36DA66E3669}"/>
              </a:ext>
            </a:extLst>
          </p:cNvPr>
          <p:cNvCxnSpPr>
            <a:cxnSpLocks/>
          </p:cNvCxnSpPr>
          <p:nvPr/>
        </p:nvCxnSpPr>
        <p:spPr>
          <a:xfrm>
            <a:off x="-554789" y="4054564"/>
            <a:ext cx="447719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20">
            <a:extLst>
              <a:ext uri="{FF2B5EF4-FFF2-40B4-BE49-F238E27FC236}">
                <a16:creationId xmlns:a16="http://schemas.microsoft.com/office/drawing/2014/main" id="{03C44A03-2C98-A149-A005-5E8C90A447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457200"/>
            <a:ext cx="11353800" cy="457200"/>
          </a:xfrm>
        </p:spPr>
        <p:txBody>
          <a:bodyPr>
            <a:noAutofit/>
          </a:bodyPr>
          <a:lstStyle/>
          <a:p>
            <a:r>
              <a:rPr lang="en-US" sz="2400" spc="0" dirty="0"/>
              <a:t>Bar Graph Data</a:t>
            </a:r>
          </a:p>
        </p:txBody>
      </p:sp>
    </p:spTree>
    <p:extLst>
      <p:ext uri="{BB962C8B-B14F-4D97-AF65-F5344CB8AC3E}">
        <p14:creationId xmlns:p14="http://schemas.microsoft.com/office/powerpoint/2010/main" val="1443824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2C0142D-7F96-D642-90DD-84CC2F14B9B5}"/>
              </a:ext>
            </a:extLst>
          </p:cNvPr>
          <p:cNvSpPr txBox="1"/>
          <p:nvPr/>
        </p:nvSpPr>
        <p:spPr>
          <a:xfrm>
            <a:off x="860501" y="440991"/>
            <a:ext cx="6175299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400" b="1" spc="-300" dirty="0">
                <a:solidFill>
                  <a:srgbClr val="3F97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Organizational Data</a:t>
            </a:r>
          </a:p>
          <a:p>
            <a:pPr>
              <a:lnSpc>
                <a:spcPct val="8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Use for displaying groups of ideas</a:t>
            </a:r>
          </a:p>
        </p:txBody>
      </p:sp>
      <p:graphicFrame>
        <p:nvGraphicFramePr>
          <p:cNvPr id="20" name="Text Placeholder 3">
            <a:extLst>
              <a:ext uri="{FF2B5EF4-FFF2-40B4-BE49-F238E27FC236}">
                <a16:creationId xmlns:a16="http://schemas.microsoft.com/office/drawing/2014/main" id="{479FC38B-6482-3745-AD22-4DED351896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161687"/>
              </p:ext>
            </p:extLst>
          </p:nvPr>
        </p:nvGraphicFramePr>
        <p:xfrm>
          <a:off x="689091" y="1926148"/>
          <a:ext cx="8162301" cy="4163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itle 9">
            <a:extLst>
              <a:ext uri="{FF2B5EF4-FFF2-40B4-BE49-F238E27FC236}">
                <a16:creationId xmlns:a16="http://schemas.microsoft.com/office/drawing/2014/main" id="{BFD94783-E0C6-8C43-B826-14B824CDBE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457200"/>
            <a:ext cx="11353800" cy="457200"/>
          </a:xfrm>
        </p:spPr>
        <p:txBody>
          <a:bodyPr>
            <a:noAutofit/>
          </a:bodyPr>
          <a:lstStyle/>
          <a:p>
            <a:pPr rtl="0" eaLnBrk="1" latinLnBrk="0" hangingPunct="1"/>
            <a:r>
              <a:rPr lang="en-US" sz="2400" kern="1200" spc="0" dirty="0">
                <a:solidFill>
                  <a:srgbClr val="3F97B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Organizational Data - 1</a:t>
            </a:r>
            <a:endParaRPr lang="en-US" sz="2400" spc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371500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2C0142D-7F96-D642-90DD-84CC2F14B9B5}"/>
              </a:ext>
            </a:extLst>
          </p:cNvPr>
          <p:cNvSpPr txBox="1"/>
          <p:nvPr/>
        </p:nvSpPr>
        <p:spPr>
          <a:xfrm>
            <a:off x="860501" y="440991"/>
            <a:ext cx="6175299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400" b="1" spc="-300" dirty="0">
                <a:solidFill>
                  <a:srgbClr val="3F97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Organizational Data</a:t>
            </a:r>
          </a:p>
          <a:p>
            <a:pPr>
              <a:lnSpc>
                <a:spcPct val="8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Use for displaying groups of ideas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6ECE6CB-3F14-7241-9FF6-B26B069B21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885518"/>
              </p:ext>
            </p:extLst>
          </p:nvPr>
        </p:nvGraphicFramePr>
        <p:xfrm>
          <a:off x="965201" y="1854200"/>
          <a:ext cx="7374129" cy="4071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8043">
                  <a:extLst>
                    <a:ext uri="{9D8B030D-6E8A-4147-A177-3AD203B41FA5}">
                      <a16:colId xmlns:a16="http://schemas.microsoft.com/office/drawing/2014/main" val="1486250987"/>
                    </a:ext>
                  </a:extLst>
                </a:gridCol>
                <a:gridCol w="2458043">
                  <a:extLst>
                    <a:ext uri="{9D8B030D-6E8A-4147-A177-3AD203B41FA5}">
                      <a16:colId xmlns:a16="http://schemas.microsoft.com/office/drawing/2014/main" val="104139375"/>
                    </a:ext>
                  </a:extLst>
                </a:gridCol>
                <a:gridCol w="2458043">
                  <a:extLst>
                    <a:ext uri="{9D8B030D-6E8A-4147-A177-3AD203B41FA5}">
                      <a16:colId xmlns:a16="http://schemas.microsoft.com/office/drawing/2014/main" val="756447460"/>
                    </a:ext>
                  </a:extLst>
                </a:gridCol>
              </a:tblGrid>
              <a:tr h="413647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Subset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97807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100408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34684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43009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0652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6364928"/>
                  </a:ext>
                </a:extLst>
              </a:tr>
            </a:tbl>
          </a:graphicData>
        </a:graphic>
      </p:graphicFrame>
      <p:sp>
        <p:nvSpPr>
          <p:cNvPr id="11" name="Title 10">
            <a:extLst>
              <a:ext uri="{FF2B5EF4-FFF2-40B4-BE49-F238E27FC236}">
                <a16:creationId xmlns:a16="http://schemas.microsoft.com/office/drawing/2014/main" id="{E7781B2D-E72F-2241-992F-0377760EDE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457200"/>
            <a:ext cx="11353800" cy="457200"/>
          </a:xfrm>
        </p:spPr>
        <p:txBody>
          <a:bodyPr>
            <a:noAutofit/>
          </a:bodyPr>
          <a:lstStyle/>
          <a:p>
            <a:r>
              <a:rPr lang="en-US" sz="2400" kern="1200" spc="0" dirty="0">
                <a:solidFill>
                  <a:srgbClr val="3F97B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Organizational Data - 2</a:t>
            </a:r>
            <a:r>
              <a:rPr lang="en-US" sz="2400" spc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05900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35B41B-FB77-4F8C-A0DE-33C54A8161A0}"/>
              </a:ext>
            </a:extLst>
          </p:cNvPr>
          <p:cNvSpPr txBox="1"/>
          <p:nvPr/>
        </p:nvSpPr>
        <p:spPr>
          <a:xfrm>
            <a:off x="0" y="3074704"/>
            <a:ext cx="12191999" cy="326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800" b="1" spc="-600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US" sz="8800" b="1" spc="-6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000" spc="-5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000" spc="-5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please contact:</a:t>
            </a:r>
          </a:p>
          <a:p>
            <a:pPr algn="ctr"/>
            <a:r>
              <a:rPr lang="en-US" sz="4800" b="1" spc="-7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Name</a:t>
            </a:r>
          </a:p>
          <a:p>
            <a:pPr algn="ctr"/>
            <a:r>
              <a:rPr lang="en-US" sz="2800" spc="-7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 number | Email | Web site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74A468E-7081-BD4A-A430-56D239444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52999" y="655905"/>
            <a:ext cx="2286000" cy="2286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78896A2-8797-4340-9D3B-5DB5BAE537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457200"/>
            <a:ext cx="3771900" cy="457200"/>
          </a:xfrm>
        </p:spPr>
        <p:txBody>
          <a:bodyPr>
            <a:noAutofit/>
          </a:bodyPr>
          <a:lstStyle/>
          <a:p>
            <a:r>
              <a:rPr lang="en-US" sz="2400" spc="0" dirty="0"/>
              <a:t>Thank You Slide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E2A78F-817F-0F46-874B-BD6A3FE8A8D8}"/>
              </a:ext>
            </a:extLst>
          </p:cNvPr>
          <p:cNvSpPr txBox="1"/>
          <p:nvPr/>
        </p:nvSpPr>
        <p:spPr>
          <a:xfrm>
            <a:off x="12720731" y="5541286"/>
            <a:ext cx="456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 48pt | Bold | Blue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7054F42-22F4-6242-8C65-A32A1C3467BE}"/>
              </a:ext>
            </a:extLst>
          </p:cNvPr>
          <p:cNvCxnSpPr>
            <a:cxnSpLocks/>
          </p:cNvCxnSpPr>
          <p:nvPr/>
        </p:nvCxnSpPr>
        <p:spPr>
          <a:xfrm flipH="1">
            <a:off x="12370689" y="5725953"/>
            <a:ext cx="350043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7B22172-11C7-4744-852D-174E65C5AB24}"/>
              </a:ext>
            </a:extLst>
          </p:cNvPr>
          <p:cNvSpPr txBox="1"/>
          <p:nvPr/>
        </p:nvSpPr>
        <p:spPr>
          <a:xfrm>
            <a:off x="12720731" y="5998486"/>
            <a:ext cx="456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Contact Info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 28pt | Not Bold | Blue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6E12BF1-76BA-1349-B14B-6F42C15E332A}"/>
              </a:ext>
            </a:extLst>
          </p:cNvPr>
          <p:cNvCxnSpPr>
            <a:cxnSpLocks/>
          </p:cNvCxnSpPr>
          <p:nvPr/>
        </p:nvCxnSpPr>
        <p:spPr>
          <a:xfrm flipH="1">
            <a:off x="12370689" y="6183153"/>
            <a:ext cx="350043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870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203C056B-D2CA-2847-847F-7396D3B41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60476" y="4238167"/>
            <a:ext cx="228600" cy="228600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9438B4DE-ABC0-B347-A20C-6E23A83584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60476" y="5325407"/>
            <a:ext cx="228600" cy="22860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5D60E904-AAF4-3940-B0FD-3CD4C5BB44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60476" y="5053597"/>
            <a:ext cx="228600" cy="22860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71B0AEA9-B267-E347-917D-BCE00A778B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60476" y="5597217"/>
            <a:ext cx="228600" cy="228600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F273B1A7-EF11-044C-A6E0-B8ABC9129D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960476" y="5869024"/>
            <a:ext cx="228600" cy="228600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D651527D-3896-A044-95C3-D0C64CACA9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960476" y="3150927"/>
            <a:ext cx="228600" cy="228600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8338164F-2D7D-0F48-9F86-B83408AD46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960476" y="2063687"/>
            <a:ext cx="228600" cy="228600"/>
          </a:xfrm>
          <a:prstGeom prst="rect">
            <a:avLst/>
          </a:prstGeom>
        </p:spPr>
      </p:pic>
      <p:pic>
        <p:nvPicPr>
          <p:cNvPr id="103" name="Graphic 102">
            <a:extLst>
              <a:ext uri="{FF2B5EF4-FFF2-40B4-BE49-F238E27FC236}">
                <a16:creationId xmlns:a16="http://schemas.microsoft.com/office/drawing/2014/main" id="{F6378DD0-34B4-2D41-A943-26E3E1D47A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960476" y="2335497"/>
            <a:ext cx="228600" cy="228600"/>
          </a:xfrm>
          <a:prstGeom prst="rect">
            <a:avLst/>
          </a:prstGeom>
        </p:spPr>
      </p:pic>
      <p:pic>
        <p:nvPicPr>
          <p:cNvPr id="105" name="Graphic 104">
            <a:extLst>
              <a:ext uri="{FF2B5EF4-FFF2-40B4-BE49-F238E27FC236}">
                <a16:creationId xmlns:a16="http://schemas.microsoft.com/office/drawing/2014/main" id="{ACD35F5E-4714-B643-BD0E-F0D3A32939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960476" y="2607307"/>
            <a:ext cx="228600" cy="228600"/>
          </a:xfrm>
          <a:prstGeom prst="rect">
            <a:avLst/>
          </a:prstGeom>
        </p:spPr>
      </p:pic>
      <p:pic>
        <p:nvPicPr>
          <p:cNvPr id="107" name="Graphic 106">
            <a:extLst>
              <a:ext uri="{FF2B5EF4-FFF2-40B4-BE49-F238E27FC236}">
                <a16:creationId xmlns:a16="http://schemas.microsoft.com/office/drawing/2014/main" id="{30FCDC86-9C76-C14D-9D51-DC4DC9B41D7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960476" y="3694547"/>
            <a:ext cx="228600" cy="228600"/>
          </a:xfrm>
          <a:prstGeom prst="rect">
            <a:avLst/>
          </a:prstGeom>
        </p:spPr>
      </p:pic>
      <p:pic>
        <p:nvPicPr>
          <p:cNvPr id="109" name="Graphic 108">
            <a:extLst>
              <a:ext uri="{FF2B5EF4-FFF2-40B4-BE49-F238E27FC236}">
                <a16:creationId xmlns:a16="http://schemas.microsoft.com/office/drawing/2014/main" id="{3467D9A0-347F-DB4C-A8DD-5A2B74DB477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960476" y="3966357"/>
            <a:ext cx="228600" cy="228600"/>
          </a:xfrm>
          <a:prstGeom prst="rect">
            <a:avLst/>
          </a:prstGeom>
        </p:spPr>
      </p:pic>
      <p:pic>
        <p:nvPicPr>
          <p:cNvPr id="111" name="Graphic 110">
            <a:extLst>
              <a:ext uri="{FF2B5EF4-FFF2-40B4-BE49-F238E27FC236}">
                <a16:creationId xmlns:a16="http://schemas.microsoft.com/office/drawing/2014/main" id="{5DE7F26E-15FB-F942-8C96-D2EE3723181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960476" y="3422737"/>
            <a:ext cx="228600" cy="228600"/>
          </a:xfrm>
          <a:prstGeom prst="rect">
            <a:avLst/>
          </a:prstGeom>
        </p:spPr>
      </p:pic>
      <p:pic>
        <p:nvPicPr>
          <p:cNvPr id="113" name="Graphic 112">
            <a:extLst>
              <a:ext uri="{FF2B5EF4-FFF2-40B4-BE49-F238E27FC236}">
                <a16:creationId xmlns:a16="http://schemas.microsoft.com/office/drawing/2014/main" id="{5383F138-A1A7-B640-AFE8-BDFC38F5BB4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960476" y="2879117"/>
            <a:ext cx="228600" cy="228600"/>
          </a:xfrm>
          <a:prstGeom prst="rect">
            <a:avLst/>
          </a:prstGeom>
        </p:spPr>
      </p:pic>
      <p:pic>
        <p:nvPicPr>
          <p:cNvPr id="115" name="Graphic 114">
            <a:extLst>
              <a:ext uri="{FF2B5EF4-FFF2-40B4-BE49-F238E27FC236}">
                <a16:creationId xmlns:a16="http://schemas.microsoft.com/office/drawing/2014/main" id="{CB725BAC-2DA4-2F4A-AFF4-08E3C368A13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8960476" y="4781787"/>
            <a:ext cx="228600" cy="228600"/>
          </a:xfrm>
          <a:prstGeom prst="rect">
            <a:avLst/>
          </a:prstGeom>
        </p:spPr>
      </p:pic>
      <p:pic>
        <p:nvPicPr>
          <p:cNvPr id="117" name="Graphic 116">
            <a:extLst>
              <a:ext uri="{FF2B5EF4-FFF2-40B4-BE49-F238E27FC236}">
                <a16:creationId xmlns:a16="http://schemas.microsoft.com/office/drawing/2014/main" id="{06028D8C-7434-DA4E-97A2-2157C4F5D93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8960476" y="4509977"/>
            <a:ext cx="228600" cy="228600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AE8F56E1-85D6-5342-8705-1E1DE562F8B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9402524" y="5597217"/>
            <a:ext cx="228600" cy="228600"/>
          </a:xfrm>
          <a:prstGeom prst="rect">
            <a:avLst/>
          </a:prstGeom>
        </p:spPr>
      </p:pic>
      <p:pic>
        <p:nvPicPr>
          <p:cNvPr id="125" name="Graphic 124">
            <a:extLst>
              <a:ext uri="{FF2B5EF4-FFF2-40B4-BE49-F238E27FC236}">
                <a16:creationId xmlns:a16="http://schemas.microsoft.com/office/drawing/2014/main" id="{6333FEC6-3A2F-C44B-BC1E-6ED84B4B5517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9402524" y="5053597"/>
            <a:ext cx="228600" cy="228600"/>
          </a:xfrm>
          <a:prstGeom prst="rect">
            <a:avLst/>
          </a:prstGeom>
        </p:spPr>
      </p:pic>
      <p:pic>
        <p:nvPicPr>
          <p:cNvPr id="177" name="Graphic 176">
            <a:extLst>
              <a:ext uri="{FF2B5EF4-FFF2-40B4-BE49-F238E27FC236}">
                <a16:creationId xmlns:a16="http://schemas.microsoft.com/office/drawing/2014/main" id="{08E069BA-7972-2E44-867E-9AF6D9C103F2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9402524" y="4509977"/>
            <a:ext cx="228600" cy="228600"/>
          </a:xfrm>
          <a:prstGeom prst="rect">
            <a:avLst/>
          </a:prstGeom>
        </p:spPr>
      </p:pic>
      <p:pic>
        <p:nvPicPr>
          <p:cNvPr id="179" name="Graphic 178">
            <a:extLst>
              <a:ext uri="{FF2B5EF4-FFF2-40B4-BE49-F238E27FC236}">
                <a16:creationId xmlns:a16="http://schemas.microsoft.com/office/drawing/2014/main" id="{3BC91A51-D11A-7C47-99D8-18135F17FDB4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9402524" y="5869024"/>
            <a:ext cx="228600" cy="228600"/>
          </a:xfrm>
          <a:prstGeom prst="rect">
            <a:avLst/>
          </a:prstGeom>
        </p:spPr>
      </p:pic>
      <p:pic>
        <p:nvPicPr>
          <p:cNvPr id="187" name="Graphic 186">
            <a:extLst>
              <a:ext uri="{FF2B5EF4-FFF2-40B4-BE49-F238E27FC236}">
                <a16:creationId xmlns:a16="http://schemas.microsoft.com/office/drawing/2014/main" id="{6343A519-B0FD-C546-8DCB-C3D75A473459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9402524" y="2063687"/>
            <a:ext cx="228600" cy="228600"/>
          </a:xfrm>
          <a:prstGeom prst="rect">
            <a:avLst/>
          </a:prstGeom>
        </p:spPr>
      </p:pic>
      <p:pic>
        <p:nvPicPr>
          <p:cNvPr id="189" name="Graphic 188">
            <a:extLst>
              <a:ext uri="{FF2B5EF4-FFF2-40B4-BE49-F238E27FC236}">
                <a16:creationId xmlns:a16="http://schemas.microsoft.com/office/drawing/2014/main" id="{25C25DEB-99CF-7B41-B7B7-974BD5BFBF9A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9402524" y="2335497"/>
            <a:ext cx="228600" cy="228600"/>
          </a:xfrm>
          <a:prstGeom prst="rect">
            <a:avLst/>
          </a:prstGeom>
        </p:spPr>
      </p:pic>
      <p:pic>
        <p:nvPicPr>
          <p:cNvPr id="191" name="Graphic 190">
            <a:extLst>
              <a:ext uri="{FF2B5EF4-FFF2-40B4-BE49-F238E27FC236}">
                <a16:creationId xmlns:a16="http://schemas.microsoft.com/office/drawing/2014/main" id="{4E4DE715-B15D-BB4F-BD03-4BEE7F814618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9402524" y="2607307"/>
            <a:ext cx="228600" cy="228600"/>
          </a:xfrm>
          <a:prstGeom prst="rect">
            <a:avLst/>
          </a:prstGeom>
        </p:spPr>
      </p:pic>
      <p:pic>
        <p:nvPicPr>
          <p:cNvPr id="193" name="Graphic 192">
            <a:extLst>
              <a:ext uri="{FF2B5EF4-FFF2-40B4-BE49-F238E27FC236}">
                <a16:creationId xmlns:a16="http://schemas.microsoft.com/office/drawing/2014/main" id="{C599C22A-4C92-1543-9A93-57C0B41FA46C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9402524" y="3422737"/>
            <a:ext cx="228600" cy="228600"/>
          </a:xfrm>
          <a:prstGeom prst="rect">
            <a:avLst/>
          </a:prstGeom>
        </p:spPr>
      </p:pic>
      <p:pic>
        <p:nvPicPr>
          <p:cNvPr id="195" name="Graphic 194">
            <a:extLst>
              <a:ext uri="{FF2B5EF4-FFF2-40B4-BE49-F238E27FC236}">
                <a16:creationId xmlns:a16="http://schemas.microsoft.com/office/drawing/2014/main" id="{0CD649C5-4F25-694F-910D-5DC3F16EE0E6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9402524" y="2879117"/>
            <a:ext cx="228600" cy="228600"/>
          </a:xfrm>
          <a:prstGeom prst="rect">
            <a:avLst/>
          </a:prstGeom>
        </p:spPr>
      </p:pic>
      <p:pic>
        <p:nvPicPr>
          <p:cNvPr id="197" name="Graphic 196">
            <a:extLst>
              <a:ext uri="{FF2B5EF4-FFF2-40B4-BE49-F238E27FC236}">
                <a16:creationId xmlns:a16="http://schemas.microsoft.com/office/drawing/2014/main" id="{825651DD-3EF3-BF42-AE3F-A6A17073DB3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9402524" y="3150927"/>
            <a:ext cx="228600" cy="228600"/>
          </a:xfrm>
          <a:prstGeom prst="rect">
            <a:avLst/>
          </a:prstGeom>
        </p:spPr>
      </p:pic>
      <p:pic>
        <p:nvPicPr>
          <p:cNvPr id="199" name="Graphic 198">
            <a:extLst>
              <a:ext uri="{FF2B5EF4-FFF2-40B4-BE49-F238E27FC236}">
                <a16:creationId xmlns:a16="http://schemas.microsoft.com/office/drawing/2014/main" id="{5DE1302B-6F1D-8747-BE17-592996E32D71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9402524" y="3694547"/>
            <a:ext cx="228600" cy="228600"/>
          </a:xfrm>
          <a:prstGeom prst="rect">
            <a:avLst/>
          </a:prstGeom>
        </p:spPr>
      </p:pic>
      <p:pic>
        <p:nvPicPr>
          <p:cNvPr id="201" name="Graphic 200">
            <a:extLst>
              <a:ext uri="{FF2B5EF4-FFF2-40B4-BE49-F238E27FC236}">
                <a16:creationId xmlns:a16="http://schemas.microsoft.com/office/drawing/2014/main" id="{AA919DEF-A154-464E-A354-06E44DA32A3D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9402524" y="3966357"/>
            <a:ext cx="228600" cy="228600"/>
          </a:xfrm>
          <a:prstGeom prst="rect">
            <a:avLst/>
          </a:prstGeom>
        </p:spPr>
      </p:pic>
      <p:pic>
        <p:nvPicPr>
          <p:cNvPr id="203" name="Graphic 202">
            <a:extLst>
              <a:ext uri="{FF2B5EF4-FFF2-40B4-BE49-F238E27FC236}">
                <a16:creationId xmlns:a16="http://schemas.microsoft.com/office/drawing/2014/main" id="{41A59010-DFB8-6C4A-9F40-EBFBA54F8749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9402524" y="4238167"/>
            <a:ext cx="228600" cy="228600"/>
          </a:xfrm>
          <a:prstGeom prst="rect">
            <a:avLst/>
          </a:prstGeom>
        </p:spPr>
      </p:pic>
      <p:pic>
        <p:nvPicPr>
          <p:cNvPr id="205" name="Graphic 204">
            <a:extLst>
              <a:ext uri="{FF2B5EF4-FFF2-40B4-BE49-F238E27FC236}">
                <a16:creationId xmlns:a16="http://schemas.microsoft.com/office/drawing/2014/main" id="{76182E62-58FD-C540-9B15-C36F82C5059C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9402524" y="4781787"/>
            <a:ext cx="228600" cy="228600"/>
          </a:xfrm>
          <a:prstGeom prst="rect">
            <a:avLst/>
          </a:prstGeom>
        </p:spPr>
      </p:pic>
      <p:pic>
        <p:nvPicPr>
          <p:cNvPr id="207" name="Graphic 206">
            <a:extLst>
              <a:ext uri="{FF2B5EF4-FFF2-40B4-BE49-F238E27FC236}">
                <a16:creationId xmlns:a16="http://schemas.microsoft.com/office/drawing/2014/main" id="{2D751DCD-2959-D94E-8A99-A699A6ED6CB3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9402524" y="5325407"/>
            <a:ext cx="228600" cy="2286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223E844-FDDF-3540-872C-2B8706B1FB98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983672" y="4238167"/>
            <a:ext cx="228600" cy="2286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A879E995-0274-B74E-9950-0F26D12CA2D8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983672" y="5325407"/>
            <a:ext cx="228600" cy="2286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B343F51-7AD2-F04D-96FF-872BE9688139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983672" y="4509977"/>
            <a:ext cx="228600" cy="22860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C2683D5-D686-CB4A-A839-172E38290CCE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983672" y="5597217"/>
            <a:ext cx="228600" cy="2286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B25EF20-D8D3-6F45-940B-2E095153D0D4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983672" y="5869024"/>
            <a:ext cx="228600" cy="228600"/>
          </a:xfrm>
          <a:prstGeom prst="rect">
            <a:avLst/>
          </a:prstGeom>
        </p:spPr>
      </p:pic>
      <p:pic>
        <p:nvPicPr>
          <p:cNvPr id="215" name="Graphic 214">
            <a:extLst>
              <a:ext uri="{FF2B5EF4-FFF2-40B4-BE49-F238E27FC236}">
                <a16:creationId xmlns:a16="http://schemas.microsoft.com/office/drawing/2014/main" id="{8F251A41-8B6F-2048-8B91-F4912D9F22BC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983672" y="2063687"/>
            <a:ext cx="228600" cy="228600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:a16="http://schemas.microsoft.com/office/drawing/2014/main" id="{5ABCC177-0078-DF4C-831A-B93C2D3FEC5E}"/>
              </a:ext>
            </a:extLst>
          </p:cNvPr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983672" y="2335497"/>
            <a:ext cx="228600" cy="228600"/>
          </a:xfrm>
          <a:prstGeom prst="rect">
            <a:avLst/>
          </a:prstGeom>
        </p:spPr>
      </p:pic>
      <p:pic>
        <p:nvPicPr>
          <p:cNvPr id="219" name="Graphic 218">
            <a:extLst>
              <a:ext uri="{FF2B5EF4-FFF2-40B4-BE49-F238E27FC236}">
                <a16:creationId xmlns:a16="http://schemas.microsoft.com/office/drawing/2014/main" id="{8C825BA8-8750-9044-9944-CB5658842CDD}"/>
              </a:ext>
            </a:extLst>
          </p:cNvPr>
          <p:cNvPicPr>
            <a:picLocks noChangeAspect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8"/>
              </a:ext>
            </a:extLst>
          </a:blip>
          <a:stretch>
            <a:fillRect/>
          </a:stretch>
        </p:blipFill>
        <p:spPr>
          <a:xfrm>
            <a:off x="983672" y="2607307"/>
            <a:ext cx="228600" cy="228600"/>
          </a:xfrm>
          <a:prstGeom prst="rect">
            <a:avLst/>
          </a:prstGeom>
        </p:spPr>
      </p:pic>
      <p:pic>
        <p:nvPicPr>
          <p:cNvPr id="221" name="Graphic 220">
            <a:extLst>
              <a:ext uri="{FF2B5EF4-FFF2-40B4-BE49-F238E27FC236}">
                <a16:creationId xmlns:a16="http://schemas.microsoft.com/office/drawing/2014/main" id="{6C305989-CCED-FA44-A4C6-9A971899C9F2}"/>
              </a:ext>
            </a:extLst>
          </p:cNvPr>
          <p:cNvPicPr>
            <a:picLocks noChangeAspect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983672" y="2879117"/>
            <a:ext cx="228600" cy="228600"/>
          </a:xfrm>
          <a:prstGeom prst="rect">
            <a:avLst/>
          </a:prstGeom>
        </p:spPr>
      </p:pic>
      <p:pic>
        <p:nvPicPr>
          <p:cNvPr id="223" name="Graphic 222">
            <a:extLst>
              <a:ext uri="{FF2B5EF4-FFF2-40B4-BE49-F238E27FC236}">
                <a16:creationId xmlns:a16="http://schemas.microsoft.com/office/drawing/2014/main" id="{3D483898-8F9B-6B47-A780-71777CA74BE0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2"/>
              </a:ext>
            </a:extLst>
          </a:blip>
          <a:stretch>
            <a:fillRect/>
          </a:stretch>
        </p:blipFill>
        <p:spPr>
          <a:xfrm>
            <a:off x="983672" y="3150927"/>
            <a:ext cx="228600" cy="228600"/>
          </a:xfrm>
          <a:prstGeom prst="rect">
            <a:avLst/>
          </a:prstGeom>
        </p:spPr>
      </p:pic>
      <p:pic>
        <p:nvPicPr>
          <p:cNvPr id="225" name="Graphic 224">
            <a:extLst>
              <a:ext uri="{FF2B5EF4-FFF2-40B4-BE49-F238E27FC236}">
                <a16:creationId xmlns:a16="http://schemas.microsoft.com/office/drawing/2014/main" id="{72ECDAFB-8AC5-E44F-8E0E-6D51DDD78998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4"/>
              </a:ext>
            </a:extLst>
          </a:blip>
          <a:stretch>
            <a:fillRect/>
          </a:stretch>
        </p:blipFill>
        <p:spPr>
          <a:xfrm>
            <a:off x="983672" y="3422737"/>
            <a:ext cx="228600" cy="228600"/>
          </a:xfrm>
          <a:prstGeom prst="rect">
            <a:avLst/>
          </a:prstGeom>
        </p:spPr>
      </p:pic>
      <p:pic>
        <p:nvPicPr>
          <p:cNvPr id="227" name="Graphic 226">
            <a:extLst>
              <a:ext uri="{FF2B5EF4-FFF2-40B4-BE49-F238E27FC236}">
                <a16:creationId xmlns:a16="http://schemas.microsoft.com/office/drawing/2014/main" id="{2B97ED43-72AA-1940-BF5F-69102AEA3FDB}"/>
              </a:ext>
            </a:extLst>
          </p:cNvPr>
          <p:cNvPicPr>
            <a:picLocks noChangeAspect="1"/>
          </p:cNvPicPr>
          <p:nvPr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6"/>
              </a:ext>
            </a:extLst>
          </a:blip>
          <a:stretch>
            <a:fillRect/>
          </a:stretch>
        </p:blipFill>
        <p:spPr>
          <a:xfrm>
            <a:off x="983672" y="3694547"/>
            <a:ext cx="228600" cy="228600"/>
          </a:xfrm>
          <a:prstGeom prst="rect">
            <a:avLst/>
          </a:prstGeom>
        </p:spPr>
      </p:pic>
      <p:pic>
        <p:nvPicPr>
          <p:cNvPr id="229" name="Graphic 228">
            <a:extLst>
              <a:ext uri="{FF2B5EF4-FFF2-40B4-BE49-F238E27FC236}">
                <a16:creationId xmlns:a16="http://schemas.microsoft.com/office/drawing/2014/main" id="{4905AA15-B0C6-D644-94C8-3D22334E1381}"/>
              </a:ext>
            </a:extLst>
          </p:cNvPr>
          <p:cNvPicPr>
            <a:picLocks noChangeAspect="1"/>
          </p:cNvPicPr>
          <p:nvPr/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8"/>
              </a:ext>
            </a:extLst>
          </a:blip>
          <a:stretch>
            <a:fillRect/>
          </a:stretch>
        </p:blipFill>
        <p:spPr>
          <a:xfrm>
            <a:off x="983672" y="3966357"/>
            <a:ext cx="228600" cy="228600"/>
          </a:xfrm>
          <a:prstGeom prst="rect">
            <a:avLst/>
          </a:prstGeom>
        </p:spPr>
      </p:pic>
      <p:pic>
        <p:nvPicPr>
          <p:cNvPr id="257" name="Graphic 256">
            <a:extLst>
              <a:ext uri="{FF2B5EF4-FFF2-40B4-BE49-F238E27FC236}">
                <a16:creationId xmlns:a16="http://schemas.microsoft.com/office/drawing/2014/main" id="{D32569C2-60BF-0D40-8CC7-FDA2EF5F8619}"/>
              </a:ext>
            </a:extLst>
          </p:cNvPr>
          <p:cNvPicPr>
            <a:picLocks noChangeAspect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0"/>
              </a:ext>
            </a:extLst>
          </a:blip>
          <a:stretch>
            <a:fillRect/>
          </a:stretch>
        </p:blipFill>
        <p:spPr>
          <a:xfrm>
            <a:off x="983672" y="4781787"/>
            <a:ext cx="228600" cy="228600"/>
          </a:xfrm>
          <a:prstGeom prst="rect">
            <a:avLst/>
          </a:prstGeom>
        </p:spPr>
      </p:pic>
      <p:pic>
        <p:nvPicPr>
          <p:cNvPr id="259" name="Graphic 258">
            <a:extLst>
              <a:ext uri="{FF2B5EF4-FFF2-40B4-BE49-F238E27FC236}">
                <a16:creationId xmlns:a16="http://schemas.microsoft.com/office/drawing/2014/main" id="{D6A42C93-8D72-3248-B6D3-C7A5CFF589F3}"/>
              </a:ext>
            </a:extLst>
          </p:cNvPr>
          <p:cNvPicPr>
            <a:picLocks noChangeAspect="1"/>
          </p:cNvPicPr>
          <p:nvPr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2"/>
              </a:ext>
            </a:extLst>
          </a:blip>
          <a:stretch>
            <a:fillRect/>
          </a:stretch>
        </p:blipFill>
        <p:spPr>
          <a:xfrm>
            <a:off x="983672" y="5053597"/>
            <a:ext cx="228600" cy="228600"/>
          </a:xfrm>
          <a:prstGeom prst="rect">
            <a:avLst/>
          </a:prstGeom>
        </p:spPr>
      </p:pic>
      <p:pic>
        <p:nvPicPr>
          <p:cNvPr id="289" name="Graphic 288">
            <a:extLst>
              <a:ext uri="{FF2B5EF4-FFF2-40B4-BE49-F238E27FC236}">
                <a16:creationId xmlns:a16="http://schemas.microsoft.com/office/drawing/2014/main" id="{D2934B10-5EA1-7148-B04A-FE8F8D2DBDFD}"/>
              </a:ext>
            </a:extLst>
          </p:cNvPr>
          <p:cNvPicPr>
            <a:picLocks noChangeAspect="1"/>
          </p:cNvPicPr>
          <p:nvPr/>
        </p:nvPicPr>
        <p:blipFill>
          <a:blip r:embed="rId9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4"/>
              </a:ext>
            </a:extLst>
          </a:blip>
          <a:stretch>
            <a:fillRect/>
          </a:stretch>
        </p:blipFill>
        <p:spPr>
          <a:xfrm>
            <a:off x="2329756" y="2063687"/>
            <a:ext cx="228600" cy="228600"/>
          </a:xfrm>
          <a:prstGeom prst="rect">
            <a:avLst/>
          </a:prstGeom>
        </p:spPr>
      </p:pic>
      <p:pic>
        <p:nvPicPr>
          <p:cNvPr id="291" name="Graphic 290">
            <a:extLst>
              <a:ext uri="{FF2B5EF4-FFF2-40B4-BE49-F238E27FC236}">
                <a16:creationId xmlns:a16="http://schemas.microsoft.com/office/drawing/2014/main" id="{A4736B2E-C6F9-8747-ABA3-081CB45917B6}"/>
              </a:ext>
            </a:extLst>
          </p:cNvPr>
          <p:cNvPicPr>
            <a:picLocks noChangeAspect="1"/>
          </p:cNvPicPr>
          <p:nvPr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6"/>
              </a:ext>
            </a:extLst>
          </a:blip>
          <a:stretch>
            <a:fillRect/>
          </a:stretch>
        </p:blipFill>
        <p:spPr>
          <a:xfrm>
            <a:off x="2329756" y="2335497"/>
            <a:ext cx="228600" cy="228600"/>
          </a:xfrm>
          <a:prstGeom prst="rect">
            <a:avLst/>
          </a:prstGeom>
        </p:spPr>
      </p:pic>
      <p:pic>
        <p:nvPicPr>
          <p:cNvPr id="293" name="Graphic 292">
            <a:extLst>
              <a:ext uri="{FF2B5EF4-FFF2-40B4-BE49-F238E27FC236}">
                <a16:creationId xmlns:a16="http://schemas.microsoft.com/office/drawing/2014/main" id="{39476DB4-CA6E-4043-824D-6341896FBF16}"/>
              </a:ext>
            </a:extLst>
          </p:cNvPr>
          <p:cNvPicPr>
            <a:picLocks noChangeAspect="1"/>
          </p:cNvPicPr>
          <p:nvPr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8"/>
              </a:ext>
            </a:extLst>
          </a:blip>
          <a:stretch>
            <a:fillRect/>
          </a:stretch>
        </p:blipFill>
        <p:spPr>
          <a:xfrm>
            <a:off x="2329756" y="2607307"/>
            <a:ext cx="228600" cy="228600"/>
          </a:xfrm>
          <a:prstGeom prst="rect">
            <a:avLst/>
          </a:prstGeom>
        </p:spPr>
      </p:pic>
      <p:pic>
        <p:nvPicPr>
          <p:cNvPr id="295" name="Graphic 294">
            <a:extLst>
              <a:ext uri="{FF2B5EF4-FFF2-40B4-BE49-F238E27FC236}">
                <a16:creationId xmlns:a16="http://schemas.microsoft.com/office/drawing/2014/main" id="{B0E8DB50-551B-F944-9D7D-979526876577}"/>
              </a:ext>
            </a:extLst>
          </p:cNvPr>
          <p:cNvPicPr>
            <a:picLocks noChangeAspect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0"/>
              </a:ext>
            </a:extLst>
          </a:blip>
          <a:stretch>
            <a:fillRect/>
          </a:stretch>
        </p:blipFill>
        <p:spPr>
          <a:xfrm>
            <a:off x="2329756" y="2879117"/>
            <a:ext cx="228600" cy="228600"/>
          </a:xfrm>
          <a:prstGeom prst="rect">
            <a:avLst/>
          </a:prstGeom>
        </p:spPr>
      </p:pic>
      <p:pic>
        <p:nvPicPr>
          <p:cNvPr id="297" name="Graphic 296">
            <a:extLst>
              <a:ext uri="{FF2B5EF4-FFF2-40B4-BE49-F238E27FC236}">
                <a16:creationId xmlns:a16="http://schemas.microsoft.com/office/drawing/2014/main" id="{95184FD9-EC2A-3040-902D-1AA8D8DE7E91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2"/>
              </a:ext>
            </a:extLst>
          </a:blip>
          <a:stretch>
            <a:fillRect/>
          </a:stretch>
        </p:blipFill>
        <p:spPr>
          <a:xfrm>
            <a:off x="2329756" y="3150927"/>
            <a:ext cx="228600" cy="228600"/>
          </a:xfrm>
          <a:prstGeom prst="rect">
            <a:avLst/>
          </a:prstGeom>
        </p:spPr>
      </p:pic>
      <p:pic>
        <p:nvPicPr>
          <p:cNvPr id="299" name="Graphic 298">
            <a:extLst>
              <a:ext uri="{FF2B5EF4-FFF2-40B4-BE49-F238E27FC236}">
                <a16:creationId xmlns:a16="http://schemas.microsoft.com/office/drawing/2014/main" id="{51CF26A8-7F06-324A-8178-90C68B1DE759}"/>
              </a:ext>
            </a:extLst>
          </p:cNvPr>
          <p:cNvPicPr>
            <a:picLocks noChangeAspect="1"/>
          </p:cNvPicPr>
          <p:nvPr/>
        </p:nvPicPr>
        <p:blipFill>
          <a:blip r:embed="rId10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4"/>
              </a:ext>
            </a:extLst>
          </a:blip>
          <a:stretch>
            <a:fillRect/>
          </a:stretch>
        </p:blipFill>
        <p:spPr>
          <a:xfrm>
            <a:off x="2329756" y="3422737"/>
            <a:ext cx="228600" cy="228600"/>
          </a:xfrm>
          <a:prstGeom prst="rect">
            <a:avLst/>
          </a:prstGeom>
        </p:spPr>
      </p:pic>
      <p:pic>
        <p:nvPicPr>
          <p:cNvPr id="301" name="Graphic 300">
            <a:extLst>
              <a:ext uri="{FF2B5EF4-FFF2-40B4-BE49-F238E27FC236}">
                <a16:creationId xmlns:a16="http://schemas.microsoft.com/office/drawing/2014/main" id="{9132980E-9DD6-4245-A345-D085D175596B}"/>
              </a:ext>
            </a:extLst>
          </p:cNvPr>
          <p:cNvPicPr>
            <a:picLocks noChangeAspect="1"/>
          </p:cNvPicPr>
          <p:nvPr/>
        </p:nvPicPr>
        <p:blipFill>
          <a:blip r:embed="rId10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6"/>
              </a:ext>
            </a:extLst>
          </a:blip>
          <a:stretch>
            <a:fillRect/>
          </a:stretch>
        </p:blipFill>
        <p:spPr>
          <a:xfrm>
            <a:off x="2329756" y="3694547"/>
            <a:ext cx="228600" cy="228600"/>
          </a:xfrm>
          <a:prstGeom prst="rect">
            <a:avLst/>
          </a:prstGeom>
        </p:spPr>
      </p:pic>
      <p:pic>
        <p:nvPicPr>
          <p:cNvPr id="303" name="Graphic 302">
            <a:extLst>
              <a:ext uri="{FF2B5EF4-FFF2-40B4-BE49-F238E27FC236}">
                <a16:creationId xmlns:a16="http://schemas.microsoft.com/office/drawing/2014/main" id="{F213B01F-A775-D34D-94F4-C8A498F685B9}"/>
              </a:ext>
            </a:extLst>
          </p:cNvPr>
          <p:cNvPicPr>
            <a:picLocks noChangeAspect="1"/>
          </p:cNvPicPr>
          <p:nvPr/>
        </p:nvPicPr>
        <p:blipFill>
          <a:blip r:embed="rId10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8"/>
              </a:ext>
            </a:extLst>
          </a:blip>
          <a:stretch>
            <a:fillRect/>
          </a:stretch>
        </p:blipFill>
        <p:spPr>
          <a:xfrm>
            <a:off x="2329756" y="3966357"/>
            <a:ext cx="228600" cy="228600"/>
          </a:xfrm>
          <a:prstGeom prst="rect">
            <a:avLst/>
          </a:prstGeom>
        </p:spPr>
      </p:pic>
      <p:pic>
        <p:nvPicPr>
          <p:cNvPr id="305" name="Graphic 304">
            <a:extLst>
              <a:ext uri="{FF2B5EF4-FFF2-40B4-BE49-F238E27FC236}">
                <a16:creationId xmlns:a16="http://schemas.microsoft.com/office/drawing/2014/main" id="{E9CD8950-9823-5A47-9BBB-DDF2EB07BA8F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0"/>
              </a:ext>
            </a:extLst>
          </a:blip>
          <a:stretch>
            <a:fillRect/>
          </a:stretch>
        </p:blipFill>
        <p:spPr>
          <a:xfrm>
            <a:off x="2329756" y="4238167"/>
            <a:ext cx="228600" cy="228600"/>
          </a:xfrm>
          <a:prstGeom prst="rect">
            <a:avLst/>
          </a:prstGeom>
        </p:spPr>
      </p:pic>
      <p:pic>
        <p:nvPicPr>
          <p:cNvPr id="307" name="Graphic 306">
            <a:extLst>
              <a:ext uri="{FF2B5EF4-FFF2-40B4-BE49-F238E27FC236}">
                <a16:creationId xmlns:a16="http://schemas.microsoft.com/office/drawing/2014/main" id="{A161CBC5-EEE2-AC49-AAAC-414603ABBD27}"/>
              </a:ext>
            </a:extLst>
          </p:cNvPr>
          <p:cNvPicPr>
            <a:picLocks noChangeAspect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2"/>
              </a:ext>
            </a:extLst>
          </a:blip>
          <a:stretch>
            <a:fillRect/>
          </a:stretch>
        </p:blipFill>
        <p:spPr>
          <a:xfrm>
            <a:off x="2329756" y="5053597"/>
            <a:ext cx="228600" cy="228600"/>
          </a:xfrm>
          <a:prstGeom prst="rect">
            <a:avLst/>
          </a:prstGeom>
        </p:spPr>
      </p:pic>
      <p:pic>
        <p:nvPicPr>
          <p:cNvPr id="433" name="Graphic 432">
            <a:extLst>
              <a:ext uri="{FF2B5EF4-FFF2-40B4-BE49-F238E27FC236}">
                <a16:creationId xmlns:a16="http://schemas.microsoft.com/office/drawing/2014/main" id="{CFEFF434-A225-8F40-844A-26787E51292D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4"/>
              </a:ext>
            </a:extLst>
          </a:blip>
          <a:stretch>
            <a:fillRect/>
          </a:stretch>
        </p:blipFill>
        <p:spPr>
          <a:xfrm>
            <a:off x="2329756" y="4781787"/>
            <a:ext cx="228600" cy="228600"/>
          </a:xfrm>
          <a:prstGeom prst="rect">
            <a:avLst/>
          </a:prstGeom>
        </p:spPr>
      </p:pic>
      <p:pic>
        <p:nvPicPr>
          <p:cNvPr id="443" name="Graphic 442">
            <a:extLst>
              <a:ext uri="{FF2B5EF4-FFF2-40B4-BE49-F238E27FC236}">
                <a16:creationId xmlns:a16="http://schemas.microsoft.com/office/drawing/2014/main" id="{728400D0-CE70-684D-A321-D320C61C3D25}"/>
              </a:ext>
            </a:extLst>
          </p:cNvPr>
          <p:cNvPicPr>
            <a:picLocks noChangeAspect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6"/>
              </a:ext>
            </a:extLst>
          </a:blip>
          <a:stretch>
            <a:fillRect/>
          </a:stretch>
        </p:blipFill>
        <p:spPr>
          <a:xfrm>
            <a:off x="2329756" y="5325407"/>
            <a:ext cx="228600" cy="228600"/>
          </a:xfrm>
          <a:prstGeom prst="rect">
            <a:avLst/>
          </a:prstGeom>
        </p:spPr>
      </p:pic>
      <p:pic>
        <p:nvPicPr>
          <p:cNvPr id="445" name="Graphic 444">
            <a:extLst>
              <a:ext uri="{FF2B5EF4-FFF2-40B4-BE49-F238E27FC236}">
                <a16:creationId xmlns:a16="http://schemas.microsoft.com/office/drawing/2014/main" id="{C238925C-619B-0644-BFCF-90715243EA95}"/>
              </a:ext>
            </a:extLst>
          </p:cNvPr>
          <p:cNvPicPr>
            <a:picLocks noChangeAspect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8"/>
              </a:ext>
            </a:extLst>
          </a:blip>
          <a:stretch>
            <a:fillRect/>
          </a:stretch>
        </p:blipFill>
        <p:spPr>
          <a:xfrm>
            <a:off x="2329756" y="4509977"/>
            <a:ext cx="228600" cy="228600"/>
          </a:xfrm>
          <a:prstGeom prst="rect">
            <a:avLst/>
          </a:prstGeom>
        </p:spPr>
      </p:pic>
      <p:pic>
        <p:nvPicPr>
          <p:cNvPr id="447" name="Graphic 446">
            <a:extLst>
              <a:ext uri="{FF2B5EF4-FFF2-40B4-BE49-F238E27FC236}">
                <a16:creationId xmlns:a16="http://schemas.microsoft.com/office/drawing/2014/main" id="{ABD6E12D-D545-B54F-8FDF-A6D5A8FBED6B}"/>
              </a:ext>
            </a:extLst>
          </p:cNvPr>
          <p:cNvPicPr>
            <a:picLocks noChangeAspect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0"/>
              </a:ext>
            </a:extLst>
          </a:blip>
          <a:stretch>
            <a:fillRect/>
          </a:stretch>
        </p:blipFill>
        <p:spPr>
          <a:xfrm>
            <a:off x="2329756" y="5597217"/>
            <a:ext cx="228600" cy="228600"/>
          </a:xfrm>
          <a:prstGeom prst="rect">
            <a:avLst/>
          </a:prstGeom>
        </p:spPr>
      </p:pic>
      <p:pic>
        <p:nvPicPr>
          <p:cNvPr id="449" name="Graphic 448">
            <a:extLst>
              <a:ext uri="{FF2B5EF4-FFF2-40B4-BE49-F238E27FC236}">
                <a16:creationId xmlns:a16="http://schemas.microsoft.com/office/drawing/2014/main" id="{BB069464-24A5-CB42-853F-AD6A23FCFB04}"/>
              </a:ext>
            </a:extLst>
          </p:cNvPr>
          <p:cNvPicPr>
            <a:picLocks noChangeAspect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2"/>
              </a:ext>
            </a:extLst>
          </a:blip>
          <a:stretch>
            <a:fillRect/>
          </a:stretch>
        </p:blipFill>
        <p:spPr>
          <a:xfrm>
            <a:off x="2329756" y="5869024"/>
            <a:ext cx="228600" cy="228600"/>
          </a:xfrm>
          <a:prstGeom prst="rect">
            <a:avLst/>
          </a:prstGeom>
        </p:spPr>
      </p:pic>
      <p:pic>
        <p:nvPicPr>
          <p:cNvPr id="231" name="Graphic 230">
            <a:extLst>
              <a:ext uri="{FF2B5EF4-FFF2-40B4-BE49-F238E27FC236}">
                <a16:creationId xmlns:a16="http://schemas.microsoft.com/office/drawing/2014/main" id="{8748093D-53E4-EE47-B733-06902F340221}"/>
              </a:ext>
            </a:extLst>
          </p:cNvPr>
          <p:cNvPicPr>
            <a:picLocks noChangeAspect="1"/>
          </p:cNvPicPr>
          <p:nvPr/>
        </p:nvPicPr>
        <p:blipFill>
          <a:blip r:embed="rId1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4"/>
              </a:ext>
            </a:extLst>
          </a:blip>
          <a:stretch>
            <a:fillRect/>
          </a:stretch>
        </p:blipFill>
        <p:spPr>
          <a:xfrm>
            <a:off x="3655900" y="3422737"/>
            <a:ext cx="228600" cy="228600"/>
          </a:xfrm>
          <a:prstGeom prst="rect">
            <a:avLst/>
          </a:prstGeom>
        </p:spPr>
      </p:pic>
      <p:pic>
        <p:nvPicPr>
          <p:cNvPr id="233" name="Graphic 232">
            <a:extLst>
              <a:ext uri="{FF2B5EF4-FFF2-40B4-BE49-F238E27FC236}">
                <a16:creationId xmlns:a16="http://schemas.microsoft.com/office/drawing/2014/main" id="{B28C351E-0A79-814C-A51D-C117ADF30145}"/>
              </a:ext>
            </a:extLst>
          </p:cNvPr>
          <p:cNvPicPr>
            <a:picLocks noChangeAspect="1"/>
          </p:cNvPicPr>
          <p:nvPr/>
        </p:nvPicPr>
        <p:blipFill>
          <a:blip r:embed="rId1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6"/>
              </a:ext>
            </a:extLst>
          </a:blip>
          <a:stretch>
            <a:fillRect/>
          </a:stretch>
        </p:blipFill>
        <p:spPr>
          <a:xfrm>
            <a:off x="3655900" y="3694547"/>
            <a:ext cx="228600" cy="228600"/>
          </a:xfrm>
          <a:prstGeom prst="rect">
            <a:avLst/>
          </a:prstGeom>
        </p:spPr>
      </p:pic>
      <p:pic>
        <p:nvPicPr>
          <p:cNvPr id="235" name="Graphic 234">
            <a:extLst>
              <a:ext uri="{FF2B5EF4-FFF2-40B4-BE49-F238E27FC236}">
                <a16:creationId xmlns:a16="http://schemas.microsoft.com/office/drawing/2014/main" id="{6850A031-2F6D-7849-A7ED-6B0A3D6DCA48}"/>
              </a:ext>
            </a:extLst>
          </p:cNvPr>
          <p:cNvPicPr>
            <a:picLocks noChangeAspect="1"/>
          </p:cNvPicPr>
          <p:nvPr/>
        </p:nvPicPr>
        <p:blipFill>
          <a:blip r:embed="rId1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8"/>
              </a:ext>
            </a:extLst>
          </a:blip>
          <a:stretch>
            <a:fillRect/>
          </a:stretch>
        </p:blipFill>
        <p:spPr>
          <a:xfrm>
            <a:off x="3655900" y="3966357"/>
            <a:ext cx="228600" cy="228600"/>
          </a:xfrm>
          <a:prstGeom prst="rect">
            <a:avLst/>
          </a:prstGeom>
        </p:spPr>
      </p:pic>
      <p:pic>
        <p:nvPicPr>
          <p:cNvPr id="237" name="Graphic 236">
            <a:extLst>
              <a:ext uri="{FF2B5EF4-FFF2-40B4-BE49-F238E27FC236}">
                <a16:creationId xmlns:a16="http://schemas.microsoft.com/office/drawing/2014/main" id="{CF4941DE-0445-9442-81D0-88D4105B6277}"/>
              </a:ext>
            </a:extLst>
          </p:cNvPr>
          <p:cNvPicPr>
            <a:picLocks noChangeAspect="1"/>
          </p:cNvPicPr>
          <p:nvPr/>
        </p:nvPicPr>
        <p:blipFill>
          <a:blip r:embed="rId1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0"/>
              </a:ext>
            </a:extLst>
          </a:blip>
          <a:stretch>
            <a:fillRect/>
          </a:stretch>
        </p:blipFill>
        <p:spPr>
          <a:xfrm>
            <a:off x="3655900" y="4238167"/>
            <a:ext cx="228600" cy="228600"/>
          </a:xfrm>
          <a:prstGeom prst="rect">
            <a:avLst/>
          </a:prstGeom>
        </p:spPr>
      </p:pic>
      <p:pic>
        <p:nvPicPr>
          <p:cNvPr id="247" name="Graphic 246">
            <a:extLst>
              <a:ext uri="{FF2B5EF4-FFF2-40B4-BE49-F238E27FC236}">
                <a16:creationId xmlns:a16="http://schemas.microsoft.com/office/drawing/2014/main" id="{E5C1027A-5047-D846-9FA2-772F2BB814B7}"/>
              </a:ext>
            </a:extLst>
          </p:cNvPr>
          <p:cNvPicPr>
            <a:picLocks noChangeAspect="1"/>
          </p:cNvPicPr>
          <p:nvPr/>
        </p:nvPicPr>
        <p:blipFill>
          <a:blip r:embed="rId1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2"/>
              </a:ext>
            </a:extLst>
          </a:blip>
          <a:stretch>
            <a:fillRect/>
          </a:stretch>
        </p:blipFill>
        <p:spPr>
          <a:xfrm>
            <a:off x="3655900" y="5053597"/>
            <a:ext cx="228600" cy="228600"/>
          </a:xfrm>
          <a:prstGeom prst="rect">
            <a:avLst/>
          </a:prstGeom>
        </p:spPr>
      </p:pic>
      <p:pic>
        <p:nvPicPr>
          <p:cNvPr id="335" name="Graphic 334">
            <a:extLst>
              <a:ext uri="{FF2B5EF4-FFF2-40B4-BE49-F238E27FC236}">
                <a16:creationId xmlns:a16="http://schemas.microsoft.com/office/drawing/2014/main" id="{3143AE22-9D6B-684F-BB4D-1F5BC31C551D}"/>
              </a:ext>
            </a:extLst>
          </p:cNvPr>
          <p:cNvPicPr>
            <a:picLocks noChangeAspect="1"/>
          </p:cNvPicPr>
          <p:nvPr/>
        </p:nvPicPr>
        <p:blipFill>
          <a:blip r:embed="rId1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4"/>
              </a:ext>
            </a:extLst>
          </a:blip>
          <a:stretch>
            <a:fillRect/>
          </a:stretch>
        </p:blipFill>
        <p:spPr>
          <a:xfrm>
            <a:off x="3655900" y="2063687"/>
            <a:ext cx="228600" cy="228600"/>
          </a:xfrm>
          <a:prstGeom prst="rect">
            <a:avLst/>
          </a:prstGeom>
        </p:spPr>
      </p:pic>
      <p:pic>
        <p:nvPicPr>
          <p:cNvPr id="337" name="Graphic 336">
            <a:extLst>
              <a:ext uri="{FF2B5EF4-FFF2-40B4-BE49-F238E27FC236}">
                <a16:creationId xmlns:a16="http://schemas.microsoft.com/office/drawing/2014/main" id="{099813D6-A771-1F47-A06C-EB4AA266AD2D}"/>
              </a:ext>
            </a:extLst>
          </p:cNvPr>
          <p:cNvPicPr>
            <a:picLocks noChangeAspect="1"/>
          </p:cNvPicPr>
          <p:nvPr/>
        </p:nvPicPr>
        <p:blipFill>
          <a:blip r:embed="rId1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6"/>
              </a:ext>
            </a:extLst>
          </a:blip>
          <a:stretch>
            <a:fillRect/>
          </a:stretch>
        </p:blipFill>
        <p:spPr>
          <a:xfrm>
            <a:off x="3655900" y="2335497"/>
            <a:ext cx="228600" cy="228600"/>
          </a:xfrm>
          <a:prstGeom prst="rect">
            <a:avLst/>
          </a:prstGeom>
        </p:spPr>
      </p:pic>
      <p:pic>
        <p:nvPicPr>
          <p:cNvPr id="339" name="Graphic 338">
            <a:extLst>
              <a:ext uri="{FF2B5EF4-FFF2-40B4-BE49-F238E27FC236}">
                <a16:creationId xmlns:a16="http://schemas.microsoft.com/office/drawing/2014/main" id="{3EF17B14-30EB-CA44-8A02-BAD7F6B72F2D}"/>
              </a:ext>
            </a:extLst>
          </p:cNvPr>
          <p:cNvPicPr>
            <a:picLocks noChangeAspect="1"/>
          </p:cNvPicPr>
          <p:nvPr/>
        </p:nvPicPr>
        <p:blipFill>
          <a:blip r:embed="rId1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8"/>
              </a:ext>
            </a:extLst>
          </a:blip>
          <a:stretch>
            <a:fillRect/>
          </a:stretch>
        </p:blipFill>
        <p:spPr>
          <a:xfrm>
            <a:off x="3655900" y="2607307"/>
            <a:ext cx="228600" cy="228600"/>
          </a:xfrm>
          <a:prstGeom prst="rect">
            <a:avLst/>
          </a:prstGeom>
        </p:spPr>
      </p:pic>
      <p:pic>
        <p:nvPicPr>
          <p:cNvPr id="341" name="Graphic 340">
            <a:extLst>
              <a:ext uri="{FF2B5EF4-FFF2-40B4-BE49-F238E27FC236}">
                <a16:creationId xmlns:a16="http://schemas.microsoft.com/office/drawing/2014/main" id="{1A5D9092-E34D-BF4E-A8CA-160CA40452AF}"/>
              </a:ext>
            </a:extLst>
          </p:cNvPr>
          <p:cNvPicPr>
            <a:picLocks noChangeAspect="1"/>
          </p:cNvPicPr>
          <p:nvPr/>
        </p:nvPicPr>
        <p:blipFill>
          <a:blip r:embed="rId1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0"/>
              </a:ext>
            </a:extLst>
          </a:blip>
          <a:stretch>
            <a:fillRect/>
          </a:stretch>
        </p:blipFill>
        <p:spPr>
          <a:xfrm>
            <a:off x="3655900" y="2879117"/>
            <a:ext cx="228600" cy="228600"/>
          </a:xfrm>
          <a:prstGeom prst="rect">
            <a:avLst/>
          </a:prstGeom>
        </p:spPr>
      </p:pic>
      <p:pic>
        <p:nvPicPr>
          <p:cNvPr id="343" name="Graphic 342">
            <a:extLst>
              <a:ext uri="{FF2B5EF4-FFF2-40B4-BE49-F238E27FC236}">
                <a16:creationId xmlns:a16="http://schemas.microsoft.com/office/drawing/2014/main" id="{7F1240D7-4CD0-654C-91C1-EFA3D183E1D8}"/>
              </a:ext>
            </a:extLst>
          </p:cNvPr>
          <p:cNvPicPr>
            <a:picLocks noChangeAspect="1"/>
          </p:cNvPicPr>
          <p:nvPr/>
        </p:nvPicPr>
        <p:blipFill>
          <a:blip r:embed="rId1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2"/>
              </a:ext>
            </a:extLst>
          </a:blip>
          <a:stretch>
            <a:fillRect/>
          </a:stretch>
        </p:blipFill>
        <p:spPr>
          <a:xfrm>
            <a:off x="3655900" y="3150927"/>
            <a:ext cx="228600" cy="228600"/>
          </a:xfrm>
          <a:prstGeom prst="rect">
            <a:avLst/>
          </a:prstGeom>
        </p:spPr>
      </p:pic>
      <p:pic>
        <p:nvPicPr>
          <p:cNvPr id="435" name="Graphic 434">
            <a:extLst>
              <a:ext uri="{FF2B5EF4-FFF2-40B4-BE49-F238E27FC236}">
                <a16:creationId xmlns:a16="http://schemas.microsoft.com/office/drawing/2014/main" id="{3DDC0192-EBEA-C94E-948F-F42EC32F03D9}"/>
              </a:ext>
            </a:extLst>
          </p:cNvPr>
          <p:cNvPicPr>
            <a:picLocks noChangeAspect="1"/>
          </p:cNvPicPr>
          <p:nvPr/>
        </p:nvPicPr>
        <p:blipFill>
          <a:blip r:embed="rId1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4"/>
              </a:ext>
            </a:extLst>
          </a:blip>
          <a:stretch>
            <a:fillRect/>
          </a:stretch>
        </p:blipFill>
        <p:spPr>
          <a:xfrm>
            <a:off x="3655900" y="4781787"/>
            <a:ext cx="228600" cy="228600"/>
          </a:xfrm>
          <a:prstGeom prst="rect">
            <a:avLst/>
          </a:prstGeom>
        </p:spPr>
      </p:pic>
      <p:pic>
        <p:nvPicPr>
          <p:cNvPr id="437" name="Graphic 436">
            <a:extLst>
              <a:ext uri="{FF2B5EF4-FFF2-40B4-BE49-F238E27FC236}">
                <a16:creationId xmlns:a16="http://schemas.microsoft.com/office/drawing/2014/main" id="{0B006F3A-77F7-6F41-AB3E-D237463765F0}"/>
              </a:ext>
            </a:extLst>
          </p:cNvPr>
          <p:cNvPicPr>
            <a:picLocks noChangeAspect="1"/>
          </p:cNvPicPr>
          <p:nvPr/>
        </p:nvPicPr>
        <p:blipFill>
          <a:blip r:embed="rId1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6"/>
              </a:ext>
            </a:extLst>
          </a:blip>
          <a:stretch>
            <a:fillRect/>
          </a:stretch>
        </p:blipFill>
        <p:spPr>
          <a:xfrm>
            <a:off x="3655900" y="5325407"/>
            <a:ext cx="228600" cy="228600"/>
          </a:xfrm>
          <a:prstGeom prst="rect">
            <a:avLst/>
          </a:prstGeom>
        </p:spPr>
      </p:pic>
      <p:pic>
        <p:nvPicPr>
          <p:cNvPr id="439" name="Graphic 438">
            <a:extLst>
              <a:ext uri="{FF2B5EF4-FFF2-40B4-BE49-F238E27FC236}">
                <a16:creationId xmlns:a16="http://schemas.microsoft.com/office/drawing/2014/main" id="{1B576FF0-9B85-994C-A23E-D32CFBD8ED9E}"/>
              </a:ext>
            </a:extLst>
          </p:cNvPr>
          <p:cNvPicPr>
            <a:picLocks noChangeAspect="1"/>
          </p:cNvPicPr>
          <p:nvPr/>
        </p:nvPicPr>
        <p:blipFill>
          <a:blip r:embed="rId1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8"/>
              </a:ext>
            </a:extLst>
          </a:blip>
          <a:stretch>
            <a:fillRect/>
          </a:stretch>
        </p:blipFill>
        <p:spPr>
          <a:xfrm>
            <a:off x="3655900" y="4509977"/>
            <a:ext cx="228600" cy="228600"/>
          </a:xfrm>
          <a:prstGeom prst="rect">
            <a:avLst/>
          </a:prstGeom>
        </p:spPr>
      </p:pic>
      <p:pic>
        <p:nvPicPr>
          <p:cNvPr id="441" name="Graphic 440">
            <a:extLst>
              <a:ext uri="{FF2B5EF4-FFF2-40B4-BE49-F238E27FC236}">
                <a16:creationId xmlns:a16="http://schemas.microsoft.com/office/drawing/2014/main" id="{54DA55A4-226C-6A4B-B492-548417E1CF82}"/>
              </a:ext>
            </a:extLst>
          </p:cNvPr>
          <p:cNvPicPr>
            <a:picLocks noChangeAspect="1"/>
          </p:cNvPicPr>
          <p:nvPr/>
        </p:nvPicPr>
        <p:blipFill>
          <a:blip r:embed="rId1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0"/>
              </a:ext>
            </a:extLst>
          </a:blip>
          <a:stretch>
            <a:fillRect/>
          </a:stretch>
        </p:blipFill>
        <p:spPr>
          <a:xfrm>
            <a:off x="3655900" y="5597217"/>
            <a:ext cx="228600" cy="228600"/>
          </a:xfrm>
          <a:prstGeom prst="rect">
            <a:avLst/>
          </a:prstGeom>
        </p:spPr>
      </p:pic>
      <p:pic>
        <p:nvPicPr>
          <p:cNvPr id="459" name="Graphic 458">
            <a:extLst>
              <a:ext uri="{FF2B5EF4-FFF2-40B4-BE49-F238E27FC236}">
                <a16:creationId xmlns:a16="http://schemas.microsoft.com/office/drawing/2014/main" id="{3352273F-41F4-164B-A4F6-89FDE94A8090}"/>
              </a:ext>
            </a:extLst>
          </p:cNvPr>
          <p:cNvPicPr>
            <a:picLocks noChangeAspect="1"/>
          </p:cNvPicPr>
          <p:nvPr/>
        </p:nvPicPr>
        <p:blipFill>
          <a:blip r:embed="rId15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2"/>
              </a:ext>
            </a:extLst>
          </a:blip>
          <a:stretch>
            <a:fillRect/>
          </a:stretch>
        </p:blipFill>
        <p:spPr>
          <a:xfrm>
            <a:off x="3655900" y="5869024"/>
            <a:ext cx="228600" cy="228600"/>
          </a:xfrm>
          <a:prstGeom prst="rect">
            <a:avLst/>
          </a:prstGeom>
        </p:spPr>
      </p:pic>
      <p:pic>
        <p:nvPicPr>
          <p:cNvPr id="249" name="Graphic 248">
            <a:extLst>
              <a:ext uri="{FF2B5EF4-FFF2-40B4-BE49-F238E27FC236}">
                <a16:creationId xmlns:a16="http://schemas.microsoft.com/office/drawing/2014/main" id="{D1C5FF94-2CEB-9E4A-B115-98EB68EA5309}"/>
              </a:ext>
            </a:extLst>
          </p:cNvPr>
          <p:cNvPicPr>
            <a:picLocks noChangeAspect="1"/>
          </p:cNvPicPr>
          <p:nvPr/>
        </p:nvPicPr>
        <p:blipFill>
          <a:blip r:embed="rId15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4"/>
              </a:ext>
            </a:extLst>
          </a:blip>
          <a:stretch>
            <a:fillRect/>
          </a:stretch>
        </p:blipFill>
        <p:spPr>
          <a:xfrm>
            <a:off x="4539996" y="2063687"/>
            <a:ext cx="228600" cy="228600"/>
          </a:xfrm>
          <a:prstGeom prst="rect">
            <a:avLst/>
          </a:prstGeom>
        </p:spPr>
      </p:pic>
      <p:pic>
        <p:nvPicPr>
          <p:cNvPr id="251" name="Graphic 250">
            <a:extLst>
              <a:ext uri="{FF2B5EF4-FFF2-40B4-BE49-F238E27FC236}">
                <a16:creationId xmlns:a16="http://schemas.microsoft.com/office/drawing/2014/main" id="{1608F917-927E-814F-BFDE-D4790D1CA3F2}"/>
              </a:ext>
            </a:extLst>
          </p:cNvPr>
          <p:cNvPicPr>
            <a:picLocks noChangeAspect="1"/>
          </p:cNvPicPr>
          <p:nvPr/>
        </p:nvPicPr>
        <p:blipFill>
          <a:blip r:embed="rId15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6"/>
              </a:ext>
            </a:extLst>
          </a:blip>
          <a:stretch>
            <a:fillRect/>
          </a:stretch>
        </p:blipFill>
        <p:spPr>
          <a:xfrm>
            <a:off x="4539996" y="2335497"/>
            <a:ext cx="228600" cy="228600"/>
          </a:xfrm>
          <a:prstGeom prst="rect">
            <a:avLst/>
          </a:prstGeom>
        </p:spPr>
      </p:pic>
      <p:pic>
        <p:nvPicPr>
          <p:cNvPr id="253" name="Graphic 252">
            <a:extLst>
              <a:ext uri="{FF2B5EF4-FFF2-40B4-BE49-F238E27FC236}">
                <a16:creationId xmlns:a16="http://schemas.microsoft.com/office/drawing/2014/main" id="{CE8DBF33-4F13-484D-9D5E-EEFA45414584}"/>
              </a:ext>
            </a:extLst>
          </p:cNvPr>
          <p:cNvPicPr>
            <a:picLocks noChangeAspect="1"/>
          </p:cNvPicPr>
          <p:nvPr/>
        </p:nvPicPr>
        <p:blipFill>
          <a:blip r:embed="rId15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8"/>
              </a:ext>
            </a:extLst>
          </a:blip>
          <a:stretch>
            <a:fillRect/>
          </a:stretch>
        </p:blipFill>
        <p:spPr>
          <a:xfrm>
            <a:off x="4539996" y="2607307"/>
            <a:ext cx="228600" cy="228600"/>
          </a:xfrm>
          <a:prstGeom prst="rect">
            <a:avLst/>
          </a:prstGeom>
        </p:spPr>
      </p:pic>
      <p:pic>
        <p:nvPicPr>
          <p:cNvPr id="255" name="Graphic 254">
            <a:extLst>
              <a:ext uri="{FF2B5EF4-FFF2-40B4-BE49-F238E27FC236}">
                <a16:creationId xmlns:a16="http://schemas.microsoft.com/office/drawing/2014/main" id="{A2F35238-5389-BE43-BC8A-9BC0AE12E4D0}"/>
              </a:ext>
            </a:extLst>
          </p:cNvPr>
          <p:cNvPicPr>
            <a:picLocks noChangeAspect="1"/>
          </p:cNvPicPr>
          <p:nvPr/>
        </p:nvPicPr>
        <p:blipFill>
          <a:blip r:embed="rId1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0"/>
              </a:ext>
            </a:extLst>
          </a:blip>
          <a:stretch>
            <a:fillRect/>
          </a:stretch>
        </p:blipFill>
        <p:spPr>
          <a:xfrm>
            <a:off x="4539996" y="2879117"/>
            <a:ext cx="228600" cy="228600"/>
          </a:xfrm>
          <a:prstGeom prst="rect">
            <a:avLst/>
          </a:prstGeom>
        </p:spPr>
      </p:pic>
      <p:pic>
        <p:nvPicPr>
          <p:cNvPr id="309" name="Graphic 308">
            <a:extLst>
              <a:ext uri="{FF2B5EF4-FFF2-40B4-BE49-F238E27FC236}">
                <a16:creationId xmlns:a16="http://schemas.microsoft.com/office/drawing/2014/main" id="{87CB9F49-3CC8-564A-BBBE-D4374D439F6B}"/>
              </a:ext>
            </a:extLst>
          </p:cNvPr>
          <p:cNvPicPr>
            <a:picLocks noChangeAspect="1"/>
          </p:cNvPicPr>
          <p:nvPr/>
        </p:nvPicPr>
        <p:blipFill>
          <a:blip r:embed="rId16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2"/>
              </a:ext>
            </a:extLst>
          </a:blip>
          <a:stretch>
            <a:fillRect/>
          </a:stretch>
        </p:blipFill>
        <p:spPr>
          <a:xfrm>
            <a:off x="4539996" y="3966357"/>
            <a:ext cx="228600" cy="228600"/>
          </a:xfrm>
          <a:prstGeom prst="rect">
            <a:avLst/>
          </a:prstGeom>
        </p:spPr>
      </p:pic>
      <p:pic>
        <p:nvPicPr>
          <p:cNvPr id="311" name="Graphic 310">
            <a:extLst>
              <a:ext uri="{FF2B5EF4-FFF2-40B4-BE49-F238E27FC236}">
                <a16:creationId xmlns:a16="http://schemas.microsoft.com/office/drawing/2014/main" id="{8F1A7476-1A03-9145-BA09-EE881D798362}"/>
              </a:ext>
            </a:extLst>
          </p:cNvPr>
          <p:cNvPicPr>
            <a:picLocks noChangeAspect="1"/>
          </p:cNvPicPr>
          <p:nvPr/>
        </p:nvPicPr>
        <p:blipFill>
          <a:blip r:embed="rId16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4"/>
              </a:ext>
            </a:extLst>
          </a:blip>
          <a:stretch>
            <a:fillRect/>
          </a:stretch>
        </p:blipFill>
        <p:spPr>
          <a:xfrm>
            <a:off x="4539996" y="4781787"/>
            <a:ext cx="228600" cy="228600"/>
          </a:xfrm>
          <a:prstGeom prst="rect">
            <a:avLst/>
          </a:prstGeom>
        </p:spPr>
      </p:pic>
      <p:pic>
        <p:nvPicPr>
          <p:cNvPr id="313" name="Graphic 312">
            <a:extLst>
              <a:ext uri="{FF2B5EF4-FFF2-40B4-BE49-F238E27FC236}">
                <a16:creationId xmlns:a16="http://schemas.microsoft.com/office/drawing/2014/main" id="{F2B0D9D1-352D-B745-B9AF-4FE95CB4D3CB}"/>
              </a:ext>
            </a:extLst>
          </p:cNvPr>
          <p:cNvPicPr>
            <a:picLocks noChangeAspect="1"/>
          </p:cNvPicPr>
          <p:nvPr/>
        </p:nvPicPr>
        <p:blipFill>
          <a:blip r:embed="rId16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6"/>
              </a:ext>
            </a:extLst>
          </a:blip>
          <a:stretch>
            <a:fillRect/>
          </a:stretch>
        </p:blipFill>
        <p:spPr>
          <a:xfrm>
            <a:off x="4539996" y="5053597"/>
            <a:ext cx="228600" cy="228600"/>
          </a:xfrm>
          <a:prstGeom prst="rect">
            <a:avLst/>
          </a:prstGeom>
        </p:spPr>
      </p:pic>
      <p:pic>
        <p:nvPicPr>
          <p:cNvPr id="345" name="Graphic 344">
            <a:extLst>
              <a:ext uri="{FF2B5EF4-FFF2-40B4-BE49-F238E27FC236}">
                <a16:creationId xmlns:a16="http://schemas.microsoft.com/office/drawing/2014/main" id="{74E46FA4-85F8-FA4D-A0AF-0410D075EE8D}"/>
              </a:ext>
            </a:extLst>
          </p:cNvPr>
          <p:cNvPicPr>
            <a:picLocks noChangeAspect="1"/>
          </p:cNvPicPr>
          <p:nvPr/>
        </p:nvPicPr>
        <p:blipFill>
          <a:blip r:embed="rId16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8"/>
              </a:ext>
            </a:extLst>
          </a:blip>
          <a:stretch>
            <a:fillRect/>
          </a:stretch>
        </p:blipFill>
        <p:spPr>
          <a:xfrm>
            <a:off x="4539996" y="3150927"/>
            <a:ext cx="228600" cy="228600"/>
          </a:xfrm>
          <a:prstGeom prst="rect">
            <a:avLst/>
          </a:prstGeom>
        </p:spPr>
      </p:pic>
      <p:pic>
        <p:nvPicPr>
          <p:cNvPr id="347" name="Graphic 346">
            <a:extLst>
              <a:ext uri="{FF2B5EF4-FFF2-40B4-BE49-F238E27FC236}">
                <a16:creationId xmlns:a16="http://schemas.microsoft.com/office/drawing/2014/main" id="{23B00BAA-F8C0-F54A-80D1-FE14929867F6}"/>
              </a:ext>
            </a:extLst>
          </p:cNvPr>
          <p:cNvPicPr>
            <a:picLocks noChangeAspect="1"/>
          </p:cNvPicPr>
          <p:nvPr/>
        </p:nvPicPr>
        <p:blipFill>
          <a:blip r:embed="rId16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0"/>
              </a:ext>
            </a:extLst>
          </a:blip>
          <a:stretch>
            <a:fillRect/>
          </a:stretch>
        </p:blipFill>
        <p:spPr>
          <a:xfrm>
            <a:off x="4539996" y="3422737"/>
            <a:ext cx="228600" cy="228600"/>
          </a:xfrm>
          <a:prstGeom prst="rect">
            <a:avLst/>
          </a:prstGeom>
        </p:spPr>
      </p:pic>
      <p:pic>
        <p:nvPicPr>
          <p:cNvPr id="349" name="Graphic 348">
            <a:extLst>
              <a:ext uri="{FF2B5EF4-FFF2-40B4-BE49-F238E27FC236}">
                <a16:creationId xmlns:a16="http://schemas.microsoft.com/office/drawing/2014/main" id="{2245C878-81ED-9443-B15A-038C906C2972}"/>
              </a:ext>
            </a:extLst>
          </p:cNvPr>
          <p:cNvPicPr>
            <a:picLocks noChangeAspect="1"/>
          </p:cNvPicPr>
          <p:nvPr/>
        </p:nvPicPr>
        <p:blipFill>
          <a:blip r:embed="rId17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2"/>
              </a:ext>
            </a:extLst>
          </a:blip>
          <a:stretch>
            <a:fillRect/>
          </a:stretch>
        </p:blipFill>
        <p:spPr>
          <a:xfrm>
            <a:off x="4539996" y="3694547"/>
            <a:ext cx="228600" cy="228600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:a16="http://schemas.microsoft.com/office/drawing/2014/main" id="{98F25910-DD65-F042-8861-B9105BDB576E}"/>
              </a:ext>
            </a:extLst>
          </p:cNvPr>
          <p:cNvPicPr>
            <a:picLocks noChangeAspect="1"/>
          </p:cNvPicPr>
          <p:nvPr/>
        </p:nvPicPr>
        <p:blipFill>
          <a:blip r:embed="rId17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4"/>
              </a:ext>
            </a:extLst>
          </a:blip>
          <a:stretch>
            <a:fillRect/>
          </a:stretch>
        </p:blipFill>
        <p:spPr>
          <a:xfrm>
            <a:off x="4539996" y="4238167"/>
            <a:ext cx="228600" cy="228600"/>
          </a:xfrm>
          <a:prstGeom prst="rect">
            <a:avLst/>
          </a:prstGeom>
        </p:spPr>
      </p:pic>
      <p:pic>
        <p:nvPicPr>
          <p:cNvPr id="463" name="Graphic 462">
            <a:extLst>
              <a:ext uri="{FF2B5EF4-FFF2-40B4-BE49-F238E27FC236}">
                <a16:creationId xmlns:a16="http://schemas.microsoft.com/office/drawing/2014/main" id="{326CF9C4-3969-3642-A628-0F3A432F82B6}"/>
              </a:ext>
            </a:extLst>
          </p:cNvPr>
          <p:cNvPicPr>
            <a:picLocks noChangeAspect="1"/>
          </p:cNvPicPr>
          <p:nvPr/>
        </p:nvPicPr>
        <p:blipFill>
          <a:blip r:embed="rId17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6"/>
              </a:ext>
            </a:extLst>
          </a:blip>
          <a:stretch>
            <a:fillRect/>
          </a:stretch>
        </p:blipFill>
        <p:spPr>
          <a:xfrm>
            <a:off x="4539996" y="5325407"/>
            <a:ext cx="228600" cy="228600"/>
          </a:xfrm>
          <a:prstGeom prst="rect">
            <a:avLst/>
          </a:prstGeom>
        </p:spPr>
      </p:pic>
      <p:pic>
        <p:nvPicPr>
          <p:cNvPr id="465" name="Graphic 464">
            <a:extLst>
              <a:ext uri="{FF2B5EF4-FFF2-40B4-BE49-F238E27FC236}">
                <a16:creationId xmlns:a16="http://schemas.microsoft.com/office/drawing/2014/main" id="{BA096852-70F1-FF42-B293-CF7E5F1F11D9}"/>
              </a:ext>
            </a:extLst>
          </p:cNvPr>
          <p:cNvPicPr>
            <a:picLocks noChangeAspect="1"/>
          </p:cNvPicPr>
          <p:nvPr/>
        </p:nvPicPr>
        <p:blipFill>
          <a:blip r:embed="rId17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8"/>
              </a:ext>
            </a:extLst>
          </a:blip>
          <a:stretch>
            <a:fillRect/>
          </a:stretch>
        </p:blipFill>
        <p:spPr>
          <a:xfrm>
            <a:off x="4539996" y="4509977"/>
            <a:ext cx="228600" cy="228600"/>
          </a:xfrm>
          <a:prstGeom prst="rect">
            <a:avLst/>
          </a:prstGeom>
        </p:spPr>
      </p:pic>
      <p:pic>
        <p:nvPicPr>
          <p:cNvPr id="467" name="Graphic 466">
            <a:extLst>
              <a:ext uri="{FF2B5EF4-FFF2-40B4-BE49-F238E27FC236}">
                <a16:creationId xmlns:a16="http://schemas.microsoft.com/office/drawing/2014/main" id="{64FFCC89-70D4-5949-951B-D59475CEE8D4}"/>
              </a:ext>
            </a:extLst>
          </p:cNvPr>
          <p:cNvPicPr>
            <a:picLocks noChangeAspect="1"/>
          </p:cNvPicPr>
          <p:nvPr/>
        </p:nvPicPr>
        <p:blipFill>
          <a:blip r:embed="rId17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0"/>
              </a:ext>
            </a:extLst>
          </a:blip>
          <a:stretch>
            <a:fillRect/>
          </a:stretch>
        </p:blipFill>
        <p:spPr>
          <a:xfrm>
            <a:off x="4539996" y="5597217"/>
            <a:ext cx="228600" cy="228600"/>
          </a:xfrm>
          <a:prstGeom prst="rect">
            <a:avLst/>
          </a:prstGeom>
        </p:spPr>
      </p:pic>
      <p:pic>
        <p:nvPicPr>
          <p:cNvPr id="469" name="Graphic 468">
            <a:extLst>
              <a:ext uri="{FF2B5EF4-FFF2-40B4-BE49-F238E27FC236}">
                <a16:creationId xmlns:a16="http://schemas.microsoft.com/office/drawing/2014/main" id="{B74D2E2E-AA83-0348-BA61-16A93FA8B233}"/>
              </a:ext>
            </a:extLst>
          </p:cNvPr>
          <p:cNvPicPr>
            <a:picLocks noChangeAspect="1"/>
          </p:cNvPicPr>
          <p:nvPr/>
        </p:nvPicPr>
        <p:blipFill>
          <a:blip r:embed="rId18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2"/>
              </a:ext>
            </a:extLst>
          </a:blip>
          <a:stretch>
            <a:fillRect/>
          </a:stretch>
        </p:blipFill>
        <p:spPr>
          <a:xfrm>
            <a:off x="4539996" y="5869024"/>
            <a:ext cx="228600" cy="228600"/>
          </a:xfrm>
          <a:prstGeom prst="rect">
            <a:avLst/>
          </a:prstGeom>
        </p:spPr>
      </p:pic>
      <p:pic>
        <p:nvPicPr>
          <p:cNvPr id="119" name="Graphic 118">
            <a:extLst>
              <a:ext uri="{FF2B5EF4-FFF2-40B4-BE49-F238E27FC236}">
                <a16:creationId xmlns:a16="http://schemas.microsoft.com/office/drawing/2014/main" id="{77A8F11A-2102-D14A-8AC8-9803E6AB90B2}"/>
              </a:ext>
            </a:extLst>
          </p:cNvPr>
          <p:cNvPicPr>
            <a:picLocks noChangeAspect="1"/>
          </p:cNvPicPr>
          <p:nvPr/>
        </p:nvPicPr>
        <p:blipFill>
          <a:blip r:embed="rId18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4"/>
              </a:ext>
            </a:extLst>
          </a:blip>
          <a:stretch>
            <a:fillRect/>
          </a:stretch>
        </p:blipFill>
        <p:spPr>
          <a:xfrm>
            <a:off x="9844572" y="3966357"/>
            <a:ext cx="228600" cy="228600"/>
          </a:xfrm>
          <a:prstGeom prst="rect">
            <a:avLst/>
          </a:prstGeom>
        </p:spPr>
      </p:pic>
      <p:pic>
        <p:nvPicPr>
          <p:cNvPr id="121" name="Graphic 120">
            <a:extLst>
              <a:ext uri="{FF2B5EF4-FFF2-40B4-BE49-F238E27FC236}">
                <a16:creationId xmlns:a16="http://schemas.microsoft.com/office/drawing/2014/main" id="{4490A2BC-3DD2-D14D-997B-D5004E04DF23}"/>
              </a:ext>
            </a:extLst>
          </p:cNvPr>
          <p:cNvPicPr>
            <a:picLocks noChangeAspect="1"/>
          </p:cNvPicPr>
          <p:nvPr/>
        </p:nvPicPr>
        <p:blipFill>
          <a:blip r:embed="rId18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6"/>
              </a:ext>
            </a:extLst>
          </a:blip>
          <a:stretch>
            <a:fillRect/>
          </a:stretch>
        </p:blipFill>
        <p:spPr>
          <a:xfrm>
            <a:off x="9844572" y="4238167"/>
            <a:ext cx="228600" cy="228600"/>
          </a:xfrm>
          <a:prstGeom prst="rect">
            <a:avLst/>
          </a:prstGeom>
        </p:spPr>
      </p:pic>
      <p:pic>
        <p:nvPicPr>
          <p:cNvPr id="123" name="Graphic 122">
            <a:extLst>
              <a:ext uri="{FF2B5EF4-FFF2-40B4-BE49-F238E27FC236}">
                <a16:creationId xmlns:a16="http://schemas.microsoft.com/office/drawing/2014/main" id="{AFAA9553-BEA9-5542-92E8-10AEE5850E7F}"/>
              </a:ext>
            </a:extLst>
          </p:cNvPr>
          <p:cNvPicPr>
            <a:picLocks noChangeAspect="1"/>
          </p:cNvPicPr>
          <p:nvPr/>
        </p:nvPicPr>
        <p:blipFill>
          <a:blip r:embed="rId18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8"/>
              </a:ext>
            </a:extLst>
          </a:blip>
          <a:stretch>
            <a:fillRect/>
          </a:stretch>
        </p:blipFill>
        <p:spPr>
          <a:xfrm>
            <a:off x="9844572" y="5325407"/>
            <a:ext cx="228600" cy="228600"/>
          </a:xfrm>
          <a:prstGeom prst="rect">
            <a:avLst/>
          </a:prstGeom>
        </p:spPr>
      </p:pic>
      <p:pic>
        <p:nvPicPr>
          <p:cNvPr id="127" name="Graphic 126">
            <a:extLst>
              <a:ext uri="{FF2B5EF4-FFF2-40B4-BE49-F238E27FC236}">
                <a16:creationId xmlns:a16="http://schemas.microsoft.com/office/drawing/2014/main" id="{FF4A4F56-9341-404B-8D08-698BFA3F25D0}"/>
              </a:ext>
            </a:extLst>
          </p:cNvPr>
          <p:cNvPicPr>
            <a:picLocks noChangeAspect="1"/>
          </p:cNvPicPr>
          <p:nvPr/>
        </p:nvPicPr>
        <p:blipFill>
          <a:blip r:embed="rId18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0"/>
              </a:ext>
            </a:extLst>
          </a:blip>
          <a:stretch>
            <a:fillRect/>
          </a:stretch>
        </p:blipFill>
        <p:spPr>
          <a:xfrm>
            <a:off x="9844572" y="2879117"/>
            <a:ext cx="228600" cy="228600"/>
          </a:xfrm>
          <a:prstGeom prst="rect">
            <a:avLst/>
          </a:prstGeom>
        </p:spPr>
      </p:pic>
      <p:pic>
        <p:nvPicPr>
          <p:cNvPr id="129" name="Graphic 128">
            <a:extLst>
              <a:ext uri="{FF2B5EF4-FFF2-40B4-BE49-F238E27FC236}">
                <a16:creationId xmlns:a16="http://schemas.microsoft.com/office/drawing/2014/main" id="{BED4B204-BE80-F24F-92F2-DD5B66DAB60A}"/>
              </a:ext>
            </a:extLst>
          </p:cNvPr>
          <p:cNvPicPr>
            <a:picLocks noChangeAspect="1"/>
          </p:cNvPicPr>
          <p:nvPr/>
        </p:nvPicPr>
        <p:blipFill>
          <a:blip r:embed="rId19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2"/>
              </a:ext>
            </a:extLst>
          </a:blip>
          <a:stretch>
            <a:fillRect/>
          </a:stretch>
        </p:blipFill>
        <p:spPr>
          <a:xfrm>
            <a:off x="9844572" y="3150927"/>
            <a:ext cx="228600" cy="228600"/>
          </a:xfrm>
          <a:prstGeom prst="rect">
            <a:avLst/>
          </a:prstGeom>
        </p:spPr>
      </p:pic>
      <p:pic>
        <p:nvPicPr>
          <p:cNvPr id="131" name="Graphic 130">
            <a:extLst>
              <a:ext uri="{FF2B5EF4-FFF2-40B4-BE49-F238E27FC236}">
                <a16:creationId xmlns:a16="http://schemas.microsoft.com/office/drawing/2014/main" id="{D545C9E9-2193-054E-8592-CFFE36FDD487}"/>
              </a:ext>
            </a:extLst>
          </p:cNvPr>
          <p:cNvPicPr>
            <a:picLocks noChangeAspect="1"/>
          </p:cNvPicPr>
          <p:nvPr/>
        </p:nvPicPr>
        <p:blipFill>
          <a:blip r:embed="rId19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4"/>
              </a:ext>
            </a:extLst>
          </a:blip>
          <a:stretch>
            <a:fillRect/>
          </a:stretch>
        </p:blipFill>
        <p:spPr>
          <a:xfrm>
            <a:off x="9844572" y="3694547"/>
            <a:ext cx="228600" cy="228600"/>
          </a:xfrm>
          <a:prstGeom prst="rect">
            <a:avLst/>
          </a:prstGeom>
        </p:spPr>
      </p:pic>
      <p:pic>
        <p:nvPicPr>
          <p:cNvPr id="133" name="Graphic 132">
            <a:extLst>
              <a:ext uri="{FF2B5EF4-FFF2-40B4-BE49-F238E27FC236}">
                <a16:creationId xmlns:a16="http://schemas.microsoft.com/office/drawing/2014/main" id="{6C962EFC-9E42-1D40-94AB-E555342B2124}"/>
              </a:ext>
            </a:extLst>
          </p:cNvPr>
          <p:cNvPicPr>
            <a:picLocks noChangeAspect="1"/>
          </p:cNvPicPr>
          <p:nvPr/>
        </p:nvPicPr>
        <p:blipFill>
          <a:blip r:embed="rId19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6"/>
              </a:ext>
            </a:extLst>
          </a:blip>
          <a:stretch>
            <a:fillRect/>
          </a:stretch>
        </p:blipFill>
        <p:spPr>
          <a:xfrm>
            <a:off x="9844572" y="4781787"/>
            <a:ext cx="228600" cy="228600"/>
          </a:xfrm>
          <a:prstGeom prst="rect">
            <a:avLst/>
          </a:prstGeom>
        </p:spPr>
      </p:pic>
      <p:pic>
        <p:nvPicPr>
          <p:cNvPr id="135" name="Graphic 134">
            <a:extLst>
              <a:ext uri="{FF2B5EF4-FFF2-40B4-BE49-F238E27FC236}">
                <a16:creationId xmlns:a16="http://schemas.microsoft.com/office/drawing/2014/main" id="{6BD3557B-124F-9E4B-9CB2-66BC7F98FFFA}"/>
              </a:ext>
            </a:extLst>
          </p:cNvPr>
          <p:cNvPicPr>
            <a:picLocks noChangeAspect="1"/>
          </p:cNvPicPr>
          <p:nvPr/>
        </p:nvPicPr>
        <p:blipFill>
          <a:blip r:embed="rId19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8"/>
              </a:ext>
            </a:extLst>
          </a:blip>
          <a:stretch>
            <a:fillRect/>
          </a:stretch>
        </p:blipFill>
        <p:spPr>
          <a:xfrm>
            <a:off x="9844572" y="4509977"/>
            <a:ext cx="228600" cy="228600"/>
          </a:xfrm>
          <a:prstGeom prst="rect">
            <a:avLst/>
          </a:prstGeom>
        </p:spPr>
      </p:pic>
      <p:pic>
        <p:nvPicPr>
          <p:cNvPr id="155" name="Graphic 154">
            <a:extLst>
              <a:ext uri="{FF2B5EF4-FFF2-40B4-BE49-F238E27FC236}">
                <a16:creationId xmlns:a16="http://schemas.microsoft.com/office/drawing/2014/main" id="{6D63C15E-C8DD-4145-A6AD-FACF56E0B068}"/>
              </a:ext>
            </a:extLst>
          </p:cNvPr>
          <p:cNvPicPr>
            <a:picLocks noChangeAspect="1"/>
          </p:cNvPicPr>
          <p:nvPr/>
        </p:nvPicPr>
        <p:blipFill>
          <a:blip r:embed="rId19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0"/>
              </a:ext>
            </a:extLst>
          </a:blip>
          <a:stretch>
            <a:fillRect/>
          </a:stretch>
        </p:blipFill>
        <p:spPr>
          <a:xfrm>
            <a:off x="9844572" y="2063687"/>
            <a:ext cx="228600" cy="228600"/>
          </a:xfrm>
          <a:prstGeom prst="rect">
            <a:avLst/>
          </a:prstGeom>
        </p:spPr>
      </p:pic>
      <p:pic>
        <p:nvPicPr>
          <p:cNvPr id="157" name="Graphic 156">
            <a:extLst>
              <a:ext uri="{FF2B5EF4-FFF2-40B4-BE49-F238E27FC236}">
                <a16:creationId xmlns:a16="http://schemas.microsoft.com/office/drawing/2014/main" id="{3C58C13A-4438-7D43-BA94-B23C72DB9A87}"/>
              </a:ext>
            </a:extLst>
          </p:cNvPr>
          <p:cNvPicPr>
            <a:picLocks noChangeAspect="1"/>
          </p:cNvPicPr>
          <p:nvPr/>
        </p:nvPicPr>
        <p:blipFill>
          <a:blip r:embed="rId20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2"/>
              </a:ext>
            </a:extLst>
          </a:blip>
          <a:stretch>
            <a:fillRect/>
          </a:stretch>
        </p:blipFill>
        <p:spPr>
          <a:xfrm>
            <a:off x="9844572" y="2335497"/>
            <a:ext cx="228600" cy="228600"/>
          </a:xfrm>
          <a:prstGeom prst="rect">
            <a:avLst/>
          </a:prstGeom>
        </p:spPr>
      </p:pic>
      <p:pic>
        <p:nvPicPr>
          <p:cNvPr id="159" name="Graphic 158">
            <a:extLst>
              <a:ext uri="{FF2B5EF4-FFF2-40B4-BE49-F238E27FC236}">
                <a16:creationId xmlns:a16="http://schemas.microsoft.com/office/drawing/2014/main" id="{6EE70062-4FC5-E042-9DA5-653B8CF036DD}"/>
              </a:ext>
            </a:extLst>
          </p:cNvPr>
          <p:cNvPicPr>
            <a:picLocks noChangeAspect="1"/>
          </p:cNvPicPr>
          <p:nvPr/>
        </p:nvPicPr>
        <p:blipFill>
          <a:blip r:embed="rId20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4"/>
              </a:ext>
            </a:extLst>
          </a:blip>
          <a:stretch>
            <a:fillRect/>
          </a:stretch>
        </p:blipFill>
        <p:spPr>
          <a:xfrm>
            <a:off x="9844572" y="2607307"/>
            <a:ext cx="228600" cy="228600"/>
          </a:xfrm>
          <a:prstGeom prst="rect">
            <a:avLst/>
          </a:prstGeom>
        </p:spPr>
      </p:pic>
      <p:pic>
        <p:nvPicPr>
          <p:cNvPr id="161" name="Graphic 160">
            <a:extLst>
              <a:ext uri="{FF2B5EF4-FFF2-40B4-BE49-F238E27FC236}">
                <a16:creationId xmlns:a16="http://schemas.microsoft.com/office/drawing/2014/main" id="{BDC7314E-77CE-E046-8DF7-65B108FF20E8}"/>
              </a:ext>
            </a:extLst>
          </p:cNvPr>
          <p:cNvPicPr>
            <a:picLocks noChangeAspect="1"/>
          </p:cNvPicPr>
          <p:nvPr/>
        </p:nvPicPr>
        <p:blipFill>
          <a:blip r:embed="rId20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6"/>
              </a:ext>
            </a:extLst>
          </a:blip>
          <a:stretch>
            <a:fillRect/>
          </a:stretch>
        </p:blipFill>
        <p:spPr>
          <a:xfrm>
            <a:off x="9844572" y="3422737"/>
            <a:ext cx="228600" cy="228600"/>
          </a:xfrm>
          <a:prstGeom prst="rect">
            <a:avLst/>
          </a:prstGeom>
        </p:spPr>
      </p:pic>
      <p:pic>
        <p:nvPicPr>
          <p:cNvPr id="477" name="Graphic 476">
            <a:extLst>
              <a:ext uri="{FF2B5EF4-FFF2-40B4-BE49-F238E27FC236}">
                <a16:creationId xmlns:a16="http://schemas.microsoft.com/office/drawing/2014/main" id="{762A62BB-C1A4-C84E-B734-6708CC644A69}"/>
              </a:ext>
            </a:extLst>
          </p:cNvPr>
          <p:cNvPicPr>
            <a:picLocks noChangeAspect="1"/>
          </p:cNvPicPr>
          <p:nvPr/>
        </p:nvPicPr>
        <p:blipFill>
          <a:blip r:embed="rId20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8"/>
              </a:ext>
            </a:extLst>
          </a:blip>
          <a:stretch>
            <a:fillRect/>
          </a:stretch>
        </p:blipFill>
        <p:spPr>
          <a:xfrm>
            <a:off x="9844572" y="5053597"/>
            <a:ext cx="228600" cy="228600"/>
          </a:xfrm>
          <a:prstGeom prst="rect">
            <a:avLst/>
          </a:prstGeom>
        </p:spPr>
      </p:pic>
      <p:pic>
        <p:nvPicPr>
          <p:cNvPr id="479" name="Graphic 478">
            <a:extLst>
              <a:ext uri="{FF2B5EF4-FFF2-40B4-BE49-F238E27FC236}">
                <a16:creationId xmlns:a16="http://schemas.microsoft.com/office/drawing/2014/main" id="{33C49FC0-8B00-1242-9909-A15B23ECEA0A}"/>
              </a:ext>
            </a:extLst>
          </p:cNvPr>
          <p:cNvPicPr>
            <a:picLocks noChangeAspect="1"/>
          </p:cNvPicPr>
          <p:nvPr/>
        </p:nvPicPr>
        <p:blipFill>
          <a:blip r:embed="rId20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0"/>
              </a:ext>
            </a:extLst>
          </a:blip>
          <a:stretch>
            <a:fillRect/>
          </a:stretch>
        </p:blipFill>
        <p:spPr>
          <a:xfrm>
            <a:off x="9844572" y="5597217"/>
            <a:ext cx="228600" cy="228600"/>
          </a:xfrm>
          <a:prstGeom prst="rect">
            <a:avLst/>
          </a:prstGeom>
        </p:spPr>
      </p:pic>
      <p:pic>
        <p:nvPicPr>
          <p:cNvPr id="481" name="Graphic 480">
            <a:extLst>
              <a:ext uri="{FF2B5EF4-FFF2-40B4-BE49-F238E27FC236}">
                <a16:creationId xmlns:a16="http://schemas.microsoft.com/office/drawing/2014/main" id="{A1DD68B9-16FB-3B44-AFD5-DE43435CD83E}"/>
              </a:ext>
            </a:extLst>
          </p:cNvPr>
          <p:cNvPicPr>
            <a:picLocks noChangeAspect="1"/>
          </p:cNvPicPr>
          <p:nvPr/>
        </p:nvPicPr>
        <p:blipFill>
          <a:blip r:embed="rId2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2"/>
              </a:ext>
            </a:extLst>
          </a:blip>
          <a:stretch>
            <a:fillRect/>
          </a:stretch>
        </p:blipFill>
        <p:spPr>
          <a:xfrm>
            <a:off x="9844572" y="5869024"/>
            <a:ext cx="228600" cy="228600"/>
          </a:xfrm>
          <a:prstGeom prst="rect">
            <a:avLst/>
          </a:prstGeom>
        </p:spPr>
      </p:pic>
      <p:pic>
        <p:nvPicPr>
          <p:cNvPr id="141" name="Graphic 140">
            <a:extLst>
              <a:ext uri="{FF2B5EF4-FFF2-40B4-BE49-F238E27FC236}">
                <a16:creationId xmlns:a16="http://schemas.microsoft.com/office/drawing/2014/main" id="{6E7BF90F-6594-1B40-897E-7DF2F1B2BF14}"/>
              </a:ext>
            </a:extLst>
          </p:cNvPr>
          <p:cNvPicPr>
            <a:picLocks noChangeAspect="1"/>
          </p:cNvPicPr>
          <p:nvPr/>
        </p:nvPicPr>
        <p:blipFill>
          <a:blip r:embed="rId2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4"/>
              </a:ext>
            </a:extLst>
          </a:blip>
          <a:stretch>
            <a:fillRect/>
          </a:stretch>
        </p:blipFill>
        <p:spPr>
          <a:xfrm>
            <a:off x="10286620" y="3966357"/>
            <a:ext cx="228600" cy="228600"/>
          </a:xfrm>
          <a:prstGeom prst="rect">
            <a:avLst/>
          </a:prstGeom>
        </p:spPr>
      </p:pic>
      <p:pic>
        <p:nvPicPr>
          <p:cNvPr id="143" name="Graphic 142">
            <a:extLst>
              <a:ext uri="{FF2B5EF4-FFF2-40B4-BE49-F238E27FC236}">
                <a16:creationId xmlns:a16="http://schemas.microsoft.com/office/drawing/2014/main" id="{332B0E1B-278B-DE41-A0A9-EC02ACA5EABB}"/>
              </a:ext>
            </a:extLst>
          </p:cNvPr>
          <p:cNvPicPr>
            <a:picLocks noChangeAspect="1"/>
          </p:cNvPicPr>
          <p:nvPr/>
        </p:nvPicPr>
        <p:blipFill>
          <a:blip r:embed="rId2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6"/>
              </a:ext>
            </a:extLst>
          </a:blip>
          <a:stretch>
            <a:fillRect/>
          </a:stretch>
        </p:blipFill>
        <p:spPr>
          <a:xfrm>
            <a:off x="10286620" y="4781787"/>
            <a:ext cx="228600" cy="228600"/>
          </a:xfrm>
          <a:prstGeom prst="rect">
            <a:avLst/>
          </a:prstGeom>
        </p:spPr>
      </p:pic>
      <p:pic>
        <p:nvPicPr>
          <p:cNvPr id="145" name="Graphic 144">
            <a:extLst>
              <a:ext uri="{FF2B5EF4-FFF2-40B4-BE49-F238E27FC236}">
                <a16:creationId xmlns:a16="http://schemas.microsoft.com/office/drawing/2014/main" id="{2473F629-3358-8F48-B4CE-06EA4DDAF90B}"/>
              </a:ext>
            </a:extLst>
          </p:cNvPr>
          <p:cNvPicPr>
            <a:picLocks noChangeAspect="1"/>
          </p:cNvPicPr>
          <p:nvPr/>
        </p:nvPicPr>
        <p:blipFill>
          <a:blip r:embed="rId2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8"/>
              </a:ext>
            </a:extLst>
          </a:blip>
          <a:stretch>
            <a:fillRect/>
          </a:stretch>
        </p:blipFill>
        <p:spPr>
          <a:xfrm>
            <a:off x="10286620" y="4509977"/>
            <a:ext cx="228600" cy="228600"/>
          </a:xfrm>
          <a:prstGeom prst="rect">
            <a:avLst/>
          </a:prstGeom>
        </p:spPr>
      </p:pic>
      <p:pic>
        <p:nvPicPr>
          <p:cNvPr id="163" name="Graphic 162">
            <a:extLst>
              <a:ext uri="{FF2B5EF4-FFF2-40B4-BE49-F238E27FC236}">
                <a16:creationId xmlns:a16="http://schemas.microsoft.com/office/drawing/2014/main" id="{79F22C6A-F1A2-D24C-AAAA-63F6E9CA23DC}"/>
              </a:ext>
            </a:extLst>
          </p:cNvPr>
          <p:cNvPicPr>
            <a:picLocks noChangeAspect="1"/>
          </p:cNvPicPr>
          <p:nvPr/>
        </p:nvPicPr>
        <p:blipFill>
          <a:blip r:embed="rId2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0"/>
              </a:ext>
            </a:extLst>
          </a:blip>
          <a:stretch>
            <a:fillRect/>
          </a:stretch>
        </p:blipFill>
        <p:spPr>
          <a:xfrm>
            <a:off x="10286620" y="2063687"/>
            <a:ext cx="228600" cy="228600"/>
          </a:xfrm>
          <a:prstGeom prst="rect">
            <a:avLst/>
          </a:prstGeom>
        </p:spPr>
      </p:pic>
      <p:pic>
        <p:nvPicPr>
          <p:cNvPr id="165" name="Graphic 164">
            <a:extLst>
              <a:ext uri="{FF2B5EF4-FFF2-40B4-BE49-F238E27FC236}">
                <a16:creationId xmlns:a16="http://schemas.microsoft.com/office/drawing/2014/main" id="{13E008B9-7FEE-B243-BFDA-2571B0187A16}"/>
              </a:ext>
            </a:extLst>
          </p:cNvPr>
          <p:cNvPicPr>
            <a:picLocks noChangeAspect="1"/>
          </p:cNvPicPr>
          <p:nvPr/>
        </p:nvPicPr>
        <p:blipFill>
          <a:blip r:embed="rId2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2"/>
              </a:ext>
            </a:extLst>
          </a:blip>
          <a:stretch>
            <a:fillRect/>
          </a:stretch>
        </p:blipFill>
        <p:spPr>
          <a:xfrm>
            <a:off x="10286620" y="2335497"/>
            <a:ext cx="228600" cy="228600"/>
          </a:xfrm>
          <a:prstGeom prst="rect">
            <a:avLst/>
          </a:prstGeom>
        </p:spPr>
      </p:pic>
      <p:pic>
        <p:nvPicPr>
          <p:cNvPr id="167" name="Graphic 166">
            <a:extLst>
              <a:ext uri="{FF2B5EF4-FFF2-40B4-BE49-F238E27FC236}">
                <a16:creationId xmlns:a16="http://schemas.microsoft.com/office/drawing/2014/main" id="{FF1BE27E-1D66-CC4B-A1AB-9931FF81BE60}"/>
              </a:ext>
            </a:extLst>
          </p:cNvPr>
          <p:cNvPicPr>
            <a:picLocks noChangeAspect="1"/>
          </p:cNvPicPr>
          <p:nvPr/>
        </p:nvPicPr>
        <p:blipFill>
          <a:blip r:embed="rId2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4"/>
              </a:ext>
            </a:extLst>
          </a:blip>
          <a:stretch>
            <a:fillRect/>
          </a:stretch>
        </p:blipFill>
        <p:spPr>
          <a:xfrm>
            <a:off x="10286620" y="2607307"/>
            <a:ext cx="228600" cy="228600"/>
          </a:xfrm>
          <a:prstGeom prst="rect">
            <a:avLst/>
          </a:prstGeom>
        </p:spPr>
      </p:pic>
      <p:pic>
        <p:nvPicPr>
          <p:cNvPr id="169" name="Graphic 168">
            <a:extLst>
              <a:ext uri="{FF2B5EF4-FFF2-40B4-BE49-F238E27FC236}">
                <a16:creationId xmlns:a16="http://schemas.microsoft.com/office/drawing/2014/main" id="{EDDD2751-FE6B-104E-858C-5FFB824ACF40}"/>
              </a:ext>
            </a:extLst>
          </p:cNvPr>
          <p:cNvPicPr>
            <a:picLocks noChangeAspect="1"/>
          </p:cNvPicPr>
          <p:nvPr/>
        </p:nvPicPr>
        <p:blipFill>
          <a:blip r:embed="rId2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6"/>
              </a:ext>
            </a:extLst>
          </a:blip>
          <a:stretch>
            <a:fillRect/>
          </a:stretch>
        </p:blipFill>
        <p:spPr>
          <a:xfrm>
            <a:off x="10286620" y="3422737"/>
            <a:ext cx="228600" cy="228600"/>
          </a:xfrm>
          <a:prstGeom prst="rect">
            <a:avLst/>
          </a:prstGeom>
        </p:spPr>
      </p:pic>
      <p:pic>
        <p:nvPicPr>
          <p:cNvPr id="171" name="Graphic 170">
            <a:extLst>
              <a:ext uri="{FF2B5EF4-FFF2-40B4-BE49-F238E27FC236}">
                <a16:creationId xmlns:a16="http://schemas.microsoft.com/office/drawing/2014/main" id="{1401725A-3756-134D-9553-0BB4C2555B1D}"/>
              </a:ext>
            </a:extLst>
          </p:cNvPr>
          <p:cNvPicPr>
            <a:picLocks noChangeAspect="1"/>
          </p:cNvPicPr>
          <p:nvPr/>
        </p:nvPicPr>
        <p:blipFill>
          <a:blip r:embed="rId2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8"/>
              </a:ext>
            </a:extLst>
          </a:blip>
          <a:stretch>
            <a:fillRect/>
          </a:stretch>
        </p:blipFill>
        <p:spPr>
          <a:xfrm>
            <a:off x="10286620" y="2879117"/>
            <a:ext cx="228600" cy="228600"/>
          </a:xfrm>
          <a:prstGeom prst="rect">
            <a:avLst/>
          </a:prstGeom>
        </p:spPr>
      </p:pic>
      <p:pic>
        <p:nvPicPr>
          <p:cNvPr id="173" name="Graphic 172">
            <a:extLst>
              <a:ext uri="{FF2B5EF4-FFF2-40B4-BE49-F238E27FC236}">
                <a16:creationId xmlns:a16="http://schemas.microsoft.com/office/drawing/2014/main" id="{F03BE55F-A77C-2444-BCB1-FF7B1A4EB873}"/>
              </a:ext>
            </a:extLst>
          </p:cNvPr>
          <p:cNvPicPr>
            <a:picLocks noChangeAspect="1"/>
          </p:cNvPicPr>
          <p:nvPr/>
        </p:nvPicPr>
        <p:blipFill>
          <a:blip r:embed="rId2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0"/>
              </a:ext>
            </a:extLst>
          </a:blip>
          <a:stretch>
            <a:fillRect/>
          </a:stretch>
        </p:blipFill>
        <p:spPr>
          <a:xfrm>
            <a:off x="10286620" y="3150927"/>
            <a:ext cx="228600" cy="228600"/>
          </a:xfrm>
          <a:prstGeom prst="rect">
            <a:avLst/>
          </a:prstGeom>
        </p:spPr>
      </p:pic>
      <p:pic>
        <p:nvPicPr>
          <p:cNvPr id="175" name="Graphic 174">
            <a:extLst>
              <a:ext uri="{FF2B5EF4-FFF2-40B4-BE49-F238E27FC236}">
                <a16:creationId xmlns:a16="http://schemas.microsoft.com/office/drawing/2014/main" id="{3AB12CE9-518D-234C-B364-B0416AB3BC22}"/>
              </a:ext>
            </a:extLst>
          </p:cNvPr>
          <p:cNvPicPr>
            <a:picLocks noChangeAspect="1"/>
          </p:cNvPicPr>
          <p:nvPr/>
        </p:nvPicPr>
        <p:blipFill>
          <a:blip r:embed="rId2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2"/>
              </a:ext>
            </a:extLst>
          </a:blip>
          <a:stretch>
            <a:fillRect/>
          </a:stretch>
        </p:blipFill>
        <p:spPr>
          <a:xfrm>
            <a:off x="10286620" y="3694547"/>
            <a:ext cx="228600" cy="228600"/>
          </a:xfrm>
          <a:prstGeom prst="rect">
            <a:avLst/>
          </a:prstGeom>
        </p:spPr>
      </p:pic>
      <p:pic>
        <p:nvPicPr>
          <p:cNvPr id="185" name="Graphic 184">
            <a:extLst>
              <a:ext uri="{FF2B5EF4-FFF2-40B4-BE49-F238E27FC236}">
                <a16:creationId xmlns:a16="http://schemas.microsoft.com/office/drawing/2014/main" id="{1CE2BE77-3C93-0C48-9E7C-9843255B949A}"/>
              </a:ext>
            </a:extLst>
          </p:cNvPr>
          <p:cNvPicPr>
            <a:picLocks noChangeAspect="1"/>
          </p:cNvPicPr>
          <p:nvPr/>
        </p:nvPicPr>
        <p:blipFill>
          <a:blip r:embed="rId2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4"/>
              </a:ext>
            </a:extLst>
          </a:blip>
          <a:stretch>
            <a:fillRect/>
          </a:stretch>
        </p:blipFill>
        <p:spPr>
          <a:xfrm>
            <a:off x="10286620" y="4238167"/>
            <a:ext cx="228600" cy="228600"/>
          </a:xfrm>
          <a:prstGeom prst="rect">
            <a:avLst/>
          </a:prstGeom>
        </p:spPr>
      </p:pic>
      <p:pic>
        <p:nvPicPr>
          <p:cNvPr id="213" name="Graphic 212">
            <a:extLst>
              <a:ext uri="{FF2B5EF4-FFF2-40B4-BE49-F238E27FC236}">
                <a16:creationId xmlns:a16="http://schemas.microsoft.com/office/drawing/2014/main" id="{35C28A52-3577-4B48-8805-65A8052A141E}"/>
              </a:ext>
            </a:extLst>
          </p:cNvPr>
          <p:cNvPicPr>
            <a:picLocks noChangeAspect="1"/>
          </p:cNvPicPr>
          <p:nvPr/>
        </p:nvPicPr>
        <p:blipFill>
          <a:blip r:embed="rId2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6"/>
              </a:ext>
            </a:extLst>
          </a:blip>
          <a:stretch>
            <a:fillRect/>
          </a:stretch>
        </p:blipFill>
        <p:spPr>
          <a:xfrm>
            <a:off x="10286620" y="5325407"/>
            <a:ext cx="228600" cy="228600"/>
          </a:xfrm>
          <a:prstGeom prst="rect">
            <a:avLst/>
          </a:prstGeom>
        </p:spPr>
      </p:pic>
      <p:pic>
        <p:nvPicPr>
          <p:cNvPr id="483" name="Graphic 482">
            <a:extLst>
              <a:ext uri="{FF2B5EF4-FFF2-40B4-BE49-F238E27FC236}">
                <a16:creationId xmlns:a16="http://schemas.microsoft.com/office/drawing/2014/main" id="{98EECE1E-D588-1C4F-9692-CD8AE836B929}"/>
              </a:ext>
            </a:extLst>
          </p:cNvPr>
          <p:cNvPicPr>
            <a:picLocks noChangeAspect="1"/>
          </p:cNvPicPr>
          <p:nvPr/>
        </p:nvPicPr>
        <p:blipFill>
          <a:blip r:embed="rId2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8"/>
              </a:ext>
            </a:extLst>
          </a:blip>
          <a:stretch>
            <a:fillRect/>
          </a:stretch>
        </p:blipFill>
        <p:spPr>
          <a:xfrm>
            <a:off x="10286620" y="5053597"/>
            <a:ext cx="228600" cy="228600"/>
          </a:xfrm>
          <a:prstGeom prst="rect">
            <a:avLst/>
          </a:prstGeom>
        </p:spPr>
      </p:pic>
      <p:pic>
        <p:nvPicPr>
          <p:cNvPr id="485" name="Graphic 484">
            <a:extLst>
              <a:ext uri="{FF2B5EF4-FFF2-40B4-BE49-F238E27FC236}">
                <a16:creationId xmlns:a16="http://schemas.microsoft.com/office/drawing/2014/main" id="{6730A48D-BDEA-D742-BE2E-A65A3A8B71CA}"/>
              </a:ext>
            </a:extLst>
          </p:cNvPr>
          <p:cNvPicPr>
            <a:picLocks noChangeAspect="1"/>
          </p:cNvPicPr>
          <p:nvPr/>
        </p:nvPicPr>
        <p:blipFill>
          <a:blip r:embed="rId2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0"/>
              </a:ext>
            </a:extLst>
          </a:blip>
          <a:stretch>
            <a:fillRect/>
          </a:stretch>
        </p:blipFill>
        <p:spPr>
          <a:xfrm>
            <a:off x="10286620" y="5869024"/>
            <a:ext cx="228600" cy="228600"/>
          </a:xfrm>
          <a:prstGeom prst="rect">
            <a:avLst/>
          </a:prstGeom>
        </p:spPr>
      </p:pic>
      <p:pic>
        <p:nvPicPr>
          <p:cNvPr id="487" name="Graphic 486">
            <a:extLst>
              <a:ext uri="{FF2B5EF4-FFF2-40B4-BE49-F238E27FC236}">
                <a16:creationId xmlns:a16="http://schemas.microsoft.com/office/drawing/2014/main" id="{4B7639D6-5969-5943-A5D4-1B6716A7A459}"/>
              </a:ext>
            </a:extLst>
          </p:cNvPr>
          <p:cNvPicPr>
            <a:picLocks noChangeAspect="1"/>
          </p:cNvPicPr>
          <p:nvPr/>
        </p:nvPicPr>
        <p:blipFill>
          <a:blip r:embed="rId2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2"/>
              </a:ext>
            </a:extLst>
          </a:blip>
          <a:stretch>
            <a:fillRect/>
          </a:stretch>
        </p:blipFill>
        <p:spPr>
          <a:xfrm>
            <a:off x="10286620" y="5597217"/>
            <a:ext cx="228600" cy="228600"/>
          </a:xfrm>
          <a:prstGeom prst="rect">
            <a:avLst/>
          </a:prstGeom>
        </p:spPr>
      </p:pic>
      <p:pic>
        <p:nvPicPr>
          <p:cNvPr id="239" name="Graphic 238">
            <a:extLst>
              <a:ext uri="{FF2B5EF4-FFF2-40B4-BE49-F238E27FC236}">
                <a16:creationId xmlns:a16="http://schemas.microsoft.com/office/drawing/2014/main" id="{8D1FC42E-7C5E-0749-A905-128A0C11E859}"/>
              </a:ext>
            </a:extLst>
          </p:cNvPr>
          <p:cNvPicPr>
            <a:picLocks noChangeAspect="1"/>
          </p:cNvPicPr>
          <p:nvPr/>
        </p:nvPicPr>
        <p:blipFill>
          <a:blip r:embed="rId2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4"/>
              </a:ext>
            </a:extLst>
          </a:blip>
          <a:stretch>
            <a:fillRect/>
          </a:stretch>
        </p:blipFill>
        <p:spPr>
          <a:xfrm>
            <a:off x="4097948" y="2607307"/>
            <a:ext cx="228600" cy="228600"/>
          </a:xfrm>
          <a:prstGeom prst="rect">
            <a:avLst/>
          </a:prstGeom>
        </p:spPr>
      </p:pic>
      <p:pic>
        <p:nvPicPr>
          <p:cNvPr id="359" name="Graphic 358">
            <a:extLst>
              <a:ext uri="{FF2B5EF4-FFF2-40B4-BE49-F238E27FC236}">
                <a16:creationId xmlns:a16="http://schemas.microsoft.com/office/drawing/2014/main" id="{E073CA3F-A813-DC4E-A32B-C7A7310B5683}"/>
              </a:ext>
            </a:extLst>
          </p:cNvPr>
          <p:cNvPicPr>
            <a:picLocks noChangeAspect="1"/>
          </p:cNvPicPr>
          <p:nvPr/>
        </p:nvPicPr>
        <p:blipFill>
          <a:blip r:embed="rId2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6"/>
              </a:ext>
            </a:extLst>
          </a:blip>
          <a:stretch>
            <a:fillRect/>
          </a:stretch>
        </p:blipFill>
        <p:spPr>
          <a:xfrm>
            <a:off x="4097948" y="2063687"/>
            <a:ext cx="228600" cy="228600"/>
          </a:xfrm>
          <a:prstGeom prst="rect">
            <a:avLst/>
          </a:prstGeom>
        </p:spPr>
      </p:pic>
      <p:pic>
        <p:nvPicPr>
          <p:cNvPr id="361" name="Graphic 360">
            <a:extLst>
              <a:ext uri="{FF2B5EF4-FFF2-40B4-BE49-F238E27FC236}">
                <a16:creationId xmlns:a16="http://schemas.microsoft.com/office/drawing/2014/main" id="{F80622C5-9AE3-1943-8CDC-F4AEBF81B291}"/>
              </a:ext>
            </a:extLst>
          </p:cNvPr>
          <p:cNvPicPr>
            <a:picLocks noChangeAspect="1"/>
          </p:cNvPicPr>
          <p:nvPr/>
        </p:nvPicPr>
        <p:blipFill>
          <a:blip r:embed="rId2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8"/>
              </a:ext>
            </a:extLst>
          </a:blip>
          <a:stretch>
            <a:fillRect/>
          </a:stretch>
        </p:blipFill>
        <p:spPr>
          <a:xfrm>
            <a:off x="4097948" y="2335497"/>
            <a:ext cx="228600" cy="228600"/>
          </a:xfrm>
          <a:prstGeom prst="rect">
            <a:avLst/>
          </a:prstGeom>
        </p:spPr>
      </p:pic>
      <p:pic>
        <p:nvPicPr>
          <p:cNvPr id="363" name="Graphic 362">
            <a:extLst>
              <a:ext uri="{FF2B5EF4-FFF2-40B4-BE49-F238E27FC236}">
                <a16:creationId xmlns:a16="http://schemas.microsoft.com/office/drawing/2014/main" id="{3FB9ED76-15AE-D346-9BF4-BFE16D2E2DCD}"/>
              </a:ext>
            </a:extLst>
          </p:cNvPr>
          <p:cNvPicPr>
            <a:picLocks noChangeAspect="1"/>
          </p:cNvPicPr>
          <p:nvPr/>
        </p:nvPicPr>
        <p:blipFill>
          <a:blip r:embed="rId2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0"/>
              </a:ext>
            </a:extLst>
          </a:blip>
          <a:stretch>
            <a:fillRect/>
          </a:stretch>
        </p:blipFill>
        <p:spPr>
          <a:xfrm>
            <a:off x="4097948" y="2879117"/>
            <a:ext cx="228600" cy="228600"/>
          </a:xfrm>
          <a:prstGeom prst="rect">
            <a:avLst/>
          </a:prstGeom>
        </p:spPr>
      </p:pic>
      <p:pic>
        <p:nvPicPr>
          <p:cNvPr id="377" name="Graphic 376">
            <a:extLst>
              <a:ext uri="{FF2B5EF4-FFF2-40B4-BE49-F238E27FC236}">
                <a16:creationId xmlns:a16="http://schemas.microsoft.com/office/drawing/2014/main" id="{B788E011-9401-A943-A911-C88D7BBE3802}"/>
              </a:ext>
            </a:extLst>
          </p:cNvPr>
          <p:cNvPicPr>
            <a:picLocks noChangeAspect="1"/>
          </p:cNvPicPr>
          <p:nvPr/>
        </p:nvPicPr>
        <p:blipFill>
          <a:blip r:embed="rId25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2"/>
              </a:ext>
            </a:extLst>
          </a:blip>
          <a:stretch>
            <a:fillRect/>
          </a:stretch>
        </p:blipFill>
        <p:spPr>
          <a:xfrm>
            <a:off x="4097948" y="3150927"/>
            <a:ext cx="228600" cy="228600"/>
          </a:xfrm>
          <a:prstGeom prst="rect">
            <a:avLst/>
          </a:prstGeom>
        </p:spPr>
      </p:pic>
      <p:pic>
        <p:nvPicPr>
          <p:cNvPr id="381" name="Graphic 380">
            <a:extLst>
              <a:ext uri="{FF2B5EF4-FFF2-40B4-BE49-F238E27FC236}">
                <a16:creationId xmlns:a16="http://schemas.microsoft.com/office/drawing/2014/main" id="{E5AC8DD9-FB15-F648-A339-BE44C291807C}"/>
              </a:ext>
            </a:extLst>
          </p:cNvPr>
          <p:cNvPicPr>
            <a:picLocks noChangeAspect="1"/>
          </p:cNvPicPr>
          <p:nvPr/>
        </p:nvPicPr>
        <p:blipFill>
          <a:blip r:embed="rId25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4"/>
              </a:ext>
            </a:extLst>
          </a:blip>
          <a:stretch>
            <a:fillRect/>
          </a:stretch>
        </p:blipFill>
        <p:spPr>
          <a:xfrm>
            <a:off x="4097948" y="3422737"/>
            <a:ext cx="228600" cy="228600"/>
          </a:xfrm>
          <a:prstGeom prst="rect">
            <a:avLst/>
          </a:prstGeom>
        </p:spPr>
      </p:pic>
      <p:pic>
        <p:nvPicPr>
          <p:cNvPr id="389" name="Graphic 388">
            <a:extLst>
              <a:ext uri="{FF2B5EF4-FFF2-40B4-BE49-F238E27FC236}">
                <a16:creationId xmlns:a16="http://schemas.microsoft.com/office/drawing/2014/main" id="{AADA010A-B269-8D49-B5AC-5683590D8C40}"/>
              </a:ext>
            </a:extLst>
          </p:cNvPr>
          <p:cNvPicPr>
            <a:picLocks noChangeAspect="1"/>
          </p:cNvPicPr>
          <p:nvPr/>
        </p:nvPicPr>
        <p:blipFill>
          <a:blip r:embed="rId25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6"/>
              </a:ext>
            </a:extLst>
          </a:blip>
          <a:stretch>
            <a:fillRect/>
          </a:stretch>
        </p:blipFill>
        <p:spPr>
          <a:xfrm>
            <a:off x="4097948" y="3694547"/>
            <a:ext cx="228600" cy="228600"/>
          </a:xfrm>
          <a:prstGeom prst="rect">
            <a:avLst/>
          </a:prstGeom>
        </p:spPr>
      </p:pic>
      <p:pic>
        <p:nvPicPr>
          <p:cNvPr id="393" name="Graphic 392">
            <a:extLst>
              <a:ext uri="{FF2B5EF4-FFF2-40B4-BE49-F238E27FC236}">
                <a16:creationId xmlns:a16="http://schemas.microsoft.com/office/drawing/2014/main" id="{9FBEC508-0FB5-644A-A87C-1B13075C2CF8}"/>
              </a:ext>
            </a:extLst>
          </p:cNvPr>
          <p:cNvPicPr>
            <a:picLocks noChangeAspect="1"/>
          </p:cNvPicPr>
          <p:nvPr/>
        </p:nvPicPr>
        <p:blipFill>
          <a:blip r:embed="rId25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8"/>
              </a:ext>
            </a:extLst>
          </a:blip>
          <a:stretch>
            <a:fillRect/>
          </a:stretch>
        </p:blipFill>
        <p:spPr>
          <a:xfrm>
            <a:off x="4097948" y="3966357"/>
            <a:ext cx="228600" cy="228600"/>
          </a:xfrm>
          <a:prstGeom prst="rect">
            <a:avLst/>
          </a:prstGeom>
        </p:spPr>
      </p:pic>
      <p:pic>
        <p:nvPicPr>
          <p:cNvPr id="395" name="Graphic 394">
            <a:extLst>
              <a:ext uri="{FF2B5EF4-FFF2-40B4-BE49-F238E27FC236}">
                <a16:creationId xmlns:a16="http://schemas.microsoft.com/office/drawing/2014/main" id="{7C6D3CFE-73F6-8547-94F3-480AEB3CDA04}"/>
              </a:ext>
            </a:extLst>
          </p:cNvPr>
          <p:cNvPicPr>
            <a:picLocks noChangeAspect="1"/>
          </p:cNvPicPr>
          <p:nvPr/>
        </p:nvPicPr>
        <p:blipFill>
          <a:blip r:embed="rId2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0"/>
              </a:ext>
            </a:extLst>
          </a:blip>
          <a:stretch>
            <a:fillRect/>
          </a:stretch>
        </p:blipFill>
        <p:spPr>
          <a:xfrm>
            <a:off x="4097948" y="4781787"/>
            <a:ext cx="228600" cy="228600"/>
          </a:xfrm>
          <a:prstGeom prst="rect">
            <a:avLst/>
          </a:prstGeom>
        </p:spPr>
      </p:pic>
      <p:pic>
        <p:nvPicPr>
          <p:cNvPr id="397" name="Graphic 396">
            <a:extLst>
              <a:ext uri="{FF2B5EF4-FFF2-40B4-BE49-F238E27FC236}">
                <a16:creationId xmlns:a16="http://schemas.microsoft.com/office/drawing/2014/main" id="{6CE0FA45-3126-5C48-A3A1-86A240E24D54}"/>
              </a:ext>
            </a:extLst>
          </p:cNvPr>
          <p:cNvPicPr>
            <a:picLocks noChangeAspect="1"/>
          </p:cNvPicPr>
          <p:nvPr/>
        </p:nvPicPr>
        <p:blipFill>
          <a:blip r:embed="rId26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2"/>
              </a:ext>
            </a:extLst>
          </a:blip>
          <a:stretch>
            <a:fillRect/>
          </a:stretch>
        </p:blipFill>
        <p:spPr>
          <a:xfrm>
            <a:off x="4097948" y="4509977"/>
            <a:ext cx="228600" cy="228600"/>
          </a:xfrm>
          <a:prstGeom prst="rect">
            <a:avLst/>
          </a:prstGeom>
        </p:spPr>
      </p:pic>
      <p:pic>
        <p:nvPicPr>
          <p:cNvPr id="489" name="Graphic 488">
            <a:extLst>
              <a:ext uri="{FF2B5EF4-FFF2-40B4-BE49-F238E27FC236}">
                <a16:creationId xmlns:a16="http://schemas.microsoft.com/office/drawing/2014/main" id="{A3A3A90C-99C1-5742-989C-315B7C3B75B8}"/>
              </a:ext>
            </a:extLst>
          </p:cNvPr>
          <p:cNvPicPr>
            <a:picLocks noChangeAspect="1"/>
          </p:cNvPicPr>
          <p:nvPr/>
        </p:nvPicPr>
        <p:blipFill>
          <a:blip r:embed="rId26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4"/>
              </a:ext>
            </a:extLst>
          </a:blip>
          <a:stretch>
            <a:fillRect/>
          </a:stretch>
        </p:blipFill>
        <p:spPr>
          <a:xfrm>
            <a:off x="4097948" y="4238167"/>
            <a:ext cx="228600" cy="228600"/>
          </a:xfrm>
          <a:prstGeom prst="rect">
            <a:avLst/>
          </a:prstGeom>
        </p:spPr>
      </p:pic>
      <p:pic>
        <p:nvPicPr>
          <p:cNvPr id="491" name="Graphic 490">
            <a:extLst>
              <a:ext uri="{FF2B5EF4-FFF2-40B4-BE49-F238E27FC236}">
                <a16:creationId xmlns:a16="http://schemas.microsoft.com/office/drawing/2014/main" id="{2CA2BC1C-165D-C642-9B8A-924C93A8A69B}"/>
              </a:ext>
            </a:extLst>
          </p:cNvPr>
          <p:cNvPicPr>
            <a:picLocks noChangeAspect="1"/>
          </p:cNvPicPr>
          <p:nvPr/>
        </p:nvPicPr>
        <p:blipFill>
          <a:blip r:embed="rId26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6"/>
              </a:ext>
            </a:extLst>
          </a:blip>
          <a:stretch>
            <a:fillRect/>
          </a:stretch>
        </p:blipFill>
        <p:spPr>
          <a:xfrm>
            <a:off x="4097948" y="5325407"/>
            <a:ext cx="228600" cy="228600"/>
          </a:xfrm>
          <a:prstGeom prst="rect">
            <a:avLst/>
          </a:prstGeom>
        </p:spPr>
      </p:pic>
      <p:pic>
        <p:nvPicPr>
          <p:cNvPr id="493" name="Graphic 492">
            <a:extLst>
              <a:ext uri="{FF2B5EF4-FFF2-40B4-BE49-F238E27FC236}">
                <a16:creationId xmlns:a16="http://schemas.microsoft.com/office/drawing/2014/main" id="{298FE01E-1A28-C24C-AA5C-075B923017B8}"/>
              </a:ext>
            </a:extLst>
          </p:cNvPr>
          <p:cNvPicPr>
            <a:picLocks noChangeAspect="1"/>
          </p:cNvPicPr>
          <p:nvPr/>
        </p:nvPicPr>
        <p:blipFill>
          <a:blip r:embed="rId26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8"/>
              </a:ext>
            </a:extLst>
          </a:blip>
          <a:stretch>
            <a:fillRect/>
          </a:stretch>
        </p:blipFill>
        <p:spPr>
          <a:xfrm>
            <a:off x="4097948" y="5053597"/>
            <a:ext cx="228600" cy="228600"/>
          </a:xfrm>
          <a:prstGeom prst="rect">
            <a:avLst/>
          </a:prstGeom>
        </p:spPr>
      </p:pic>
      <p:pic>
        <p:nvPicPr>
          <p:cNvPr id="495" name="Graphic 494">
            <a:extLst>
              <a:ext uri="{FF2B5EF4-FFF2-40B4-BE49-F238E27FC236}">
                <a16:creationId xmlns:a16="http://schemas.microsoft.com/office/drawing/2014/main" id="{48567E11-F9DA-8143-90F8-DD957C78984D}"/>
              </a:ext>
            </a:extLst>
          </p:cNvPr>
          <p:cNvPicPr>
            <a:picLocks noChangeAspect="1"/>
          </p:cNvPicPr>
          <p:nvPr/>
        </p:nvPicPr>
        <p:blipFill>
          <a:blip r:embed="rId26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0"/>
              </a:ext>
            </a:extLst>
          </a:blip>
          <a:stretch>
            <a:fillRect/>
          </a:stretch>
        </p:blipFill>
        <p:spPr>
          <a:xfrm>
            <a:off x="4097948" y="5597217"/>
            <a:ext cx="228600" cy="228600"/>
          </a:xfrm>
          <a:prstGeom prst="rect">
            <a:avLst/>
          </a:prstGeom>
        </p:spPr>
      </p:pic>
      <p:pic>
        <p:nvPicPr>
          <p:cNvPr id="497" name="Graphic 496">
            <a:extLst>
              <a:ext uri="{FF2B5EF4-FFF2-40B4-BE49-F238E27FC236}">
                <a16:creationId xmlns:a16="http://schemas.microsoft.com/office/drawing/2014/main" id="{48E0BCE1-006D-FB4B-8D8F-2577A2F7CC9C}"/>
              </a:ext>
            </a:extLst>
          </p:cNvPr>
          <p:cNvPicPr>
            <a:picLocks noChangeAspect="1"/>
          </p:cNvPicPr>
          <p:nvPr/>
        </p:nvPicPr>
        <p:blipFill>
          <a:blip r:embed="rId27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2"/>
              </a:ext>
            </a:extLst>
          </a:blip>
          <a:stretch>
            <a:fillRect/>
          </a:stretch>
        </p:blipFill>
        <p:spPr>
          <a:xfrm>
            <a:off x="4097948" y="5869024"/>
            <a:ext cx="228600" cy="2286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0F19AF9-F6BA-9849-8696-930C553254DE}"/>
              </a:ext>
            </a:extLst>
          </p:cNvPr>
          <p:cNvPicPr>
            <a:picLocks noChangeAspect="1"/>
          </p:cNvPicPr>
          <p:nvPr/>
        </p:nvPicPr>
        <p:blipFill>
          <a:blip r:embed="rId27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4"/>
              </a:ext>
            </a:extLst>
          </a:blip>
          <a:stretch>
            <a:fillRect/>
          </a:stretch>
        </p:blipFill>
        <p:spPr>
          <a:xfrm>
            <a:off x="4982044" y="3694547"/>
            <a:ext cx="228600" cy="2286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5AB8EBC-BC79-5E43-9797-2FBE0614C65B}"/>
              </a:ext>
            </a:extLst>
          </p:cNvPr>
          <p:cNvPicPr>
            <a:picLocks noChangeAspect="1"/>
          </p:cNvPicPr>
          <p:nvPr/>
        </p:nvPicPr>
        <p:blipFill>
          <a:blip r:embed="rId27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6"/>
              </a:ext>
            </a:extLst>
          </a:blip>
          <a:stretch>
            <a:fillRect/>
          </a:stretch>
        </p:blipFill>
        <p:spPr>
          <a:xfrm>
            <a:off x="4982044" y="4781787"/>
            <a:ext cx="228600" cy="22860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613FB7B9-90F6-BA46-8465-BD41F591BB1B}"/>
              </a:ext>
            </a:extLst>
          </p:cNvPr>
          <p:cNvPicPr>
            <a:picLocks noChangeAspect="1"/>
          </p:cNvPicPr>
          <p:nvPr/>
        </p:nvPicPr>
        <p:blipFill>
          <a:blip r:embed="rId27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8"/>
              </a:ext>
            </a:extLst>
          </a:blip>
          <a:stretch>
            <a:fillRect/>
          </a:stretch>
        </p:blipFill>
        <p:spPr>
          <a:xfrm>
            <a:off x="4982044" y="3422737"/>
            <a:ext cx="228600" cy="228600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462A9FA5-04FF-2241-9A42-25E268967DE3}"/>
              </a:ext>
            </a:extLst>
          </p:cNvPr>
          <p:cNvPicPr>
            <a:picLocks noChangeAspect="1"/>
          </p:cNvPicPr>
          <p:nvPr/>
        </p:nvPicPr>
        <p:blipFill>
          <a:blip r:embed="rId27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0"/>
              </a:ext>
            </a:extLst>
          </a:blip>
          <a:stretch>
            <a:fillRect/>
          </a:stretch>
        </p:blipFill>
        <p:spPr>
          <a:xfrm>
            <a:off x="4982044" y="3966357"/>
            <a:ext cx="228600" cy="228600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0A244366-7804-7442-A46A-711D8CBF0142}"/>
              </a:ext>
            </a:extLst>
          </p:cNvPr>
          <p:cNvPicPr>
            <a:picLocks noChangeAspect="1"/>
          </p:cNvPicPr>
          <p:nvPr/>
        </p:nvPicPr>
        <p:blipFill>
          <a:blip r:embed="rId28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2"/>
              </a:ext>
            </a:extLst>
          </a:blip>
          <a:stretch>
            <a:fillRect/>
          </a:stretch>
        </p:blipFill>
        <p:spPr>
          <a:xfrm>
            <a:off x="4982044" y="4509977"/>
            <a:ext cx="228600" cy="228600"/>
          </a:xfrm>
          <a:prstGeom prst="rect">
            <a:avLst/>
          </a:prstGeom>
        </p:spPr>
      </p:pic>
      <p:pic>
        <p:nvPicPr>
          <p:cNvPr id="379" name="Graphic 378">
            <a:extLst>
              <a:ext uri="{FF2B5EF4-FFF2-40B4-BE49-F238E27FC236}">
                <a16:creationId xmlns:a16="http://schemas.microsoft.com/office/drawing/2014/main" id="{B8DFA916-0A3E-F746-B231-DA6E1C85AEE7}"/>
              </a:ext>
            </a:extLst>
          </p:cNvPr>
          <p:cNvPicPr>
            <a:picLocks noChangeAspect="1"/>
          </p:cNvPicPr>
          <p:nvPr/>
        </p:nvPicPr>
        <p:blipFill>
          <a:blip r:embed="rId28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4"/>
              </a:ext>
            </a:extLst>
          </a:blip>
          <a:stretch>
            <a:fillRect/>
          </a:stretch>
        </p:blipFill>
        <p:spPr>
          <a:xfrm>
            <a:off x="4982044" y="2063687"/>
            <a:ext cx="228600" cy="228600"/>
          </a:xfrm>
          <a:prstGeom prst="rect">
            <a:avLst/>
          </a:prstGeom>
        </p:spPr>
      </p:pic>
      <p:pic>
        <p:nvPicPr>
          <p:cNvPr id="383" name="Graphic 382">
            <a:extLst>
              <a:ext uri="{FF2B5EF4-FFF2-40B4-BE49-F238E27FC236}">
                <a16:creationId xmlns:a16="http://schemas.microsoft.com/office/drawing/2014/main" id="{32BCCF0E-D100-004B-B885-CF0F6219CFE0}"/>
              </a:ext>
            </a:extLst>
          </p:cNvPr>
          <p:cNvPicPr>
            <a:picLocks noChangeAspect="1"/>
          </p:cNvPicPr>
          <p:nvPr/>
        </p:nvPicPr>
        <p:blipFill>
          <a:blip r:embed="rId28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6"/>
              </a:ext>
            </a:extLst>
          </a:blip>
          <a:stretch>
            <a:fillRect/>
          </a:stretch>
        </p:blipFill>
        <p:spPr>
          <a:xfrm>
            <a:off x="4982044" y="2879117"/>
            <a:ext cx="228600" cy="228600"/>
          </a:xfrm>
          <a:prstGeom prst="rect">
            <a:avLst/>
          </a:prstGeom>
        </p:spPr>
      </p:pic>
      <p:pic>
        <p:nvPicPr>
          <p:cNvPr id="385" name="Graphic 384">
            <a:extLst>
              <a:ext uri="{FF2B5EF4-FFF2-40B4-BE49-F238E27FC236}">
                <a16:creationId xmlns:a16="http://schemas.microsoft.com/office/drawing/2014/main" id="{2002DB93-237D-D84D-BDAE-3BB1F910446B}"/>
              </a:ext>
            </a:extLst>
          </p:cNvPr>
          <p:cNvPicPr>
            <a:picLocks noChangeAspect="1"/>
          </p:cNvPicPr>
          <p:nvPr/>
        </p:nvPicPr>
        <p:blipFill>
          <a:blip r:embed="rId28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8"/>
              </a:ext>
            </a:extLst>
          </a:blip>
          <a:stretch>
            <a:fillRect/>
          </a:stretch>
        </p:blipFill>
        <p:spPr>
          <a:xfrm>
            <a:off x="4982044" y="2607307"/>
            <a:ext cx="228600" cy="228600"/>
          </a:xfrm>
          <a:prstGeom prst="rect">
            <a:avLst/>
          </a:prstGeom>
        </p:spPr>
      </p:pic>
      <p:pic>
        <p:nvPicPr>
          <p:cNvPr id="387" name="Graphic 386">
            <a:extLst>
              <a:ext uri="{FF2B5EF4-FFF2-40B4-BE49-F238E27FC236}">
                <a16:creationId xmlns:a16="http://schemas.microsoft.com/office/drawing/2014/main" id="{0F639637-7376-2D42-A31F-C1A272BE35EB}"/>
              </a:ext>
            </a:extLst>
          </p:cNvPr>
          <p:cNvPicPr>
            <a:picLocks noChangeAspect="1"/>
          </p:cNvPicPr>
          <p:nvPr/>
        </p:nvPicPr>
        <p:blipFill>
          <a:blip r:embed="rId28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0"/>
              </a:ext>
            </a:extLst>
          </a:blip>
          <a:stretch>
            <a:fillRect/>
          </a:stretch>
        </p:blipFill>
        <p:spPr>
          <a:xfrm>
            <a:off x="4982044" y="3150927"/>
            <a:ext cx="228600" cy="228600"/>
          </a:xfrm>
          <a:prstGeom prst="rect">
            <a:avLst/>
          </a:prstGeom>
        </p:spPr>
      </p:pic>
      <p:pic>
        <p:nvPicPr>
          <p:cNvPr id="391" name="Graphic 390">
            <a:extLst>
              <a:ext uri="{FF2B5EF4-FFF2-40B4-BE49-F238E27FC236}">
                <a16:creationId xmlns:a16="http://schemas.microsoft.com/office/drawing/2014/main" id="{4F0554E3-385D-6E4A-BBD1-A67DE77ADD06}"/>
              </a:ext>
            </a:extLst>
          </p:cNvPr>
          <p:cNvPicPr>
            <a:picLocks noChangeAspect="1"/>
          </p:cNvPicPr>
          <p:nvPr/>
        </p:nvPicPr>
        <p:blipFill>
          <a:blip r:embed="rId29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2"/>
              </a:ext>
            </a:extLst>
          </a:blip>
          <a:stretch>
            <a:fillRect/>
          </a:stretch>
        </p:blipFill>
        <p:spPr>
          <a:xfrm>
            <a:off x="4982044" y="2335497"/>
            <a:ext cx="228600" cy="228600"/>
          </a:xfrm>
          <a:prstGeom prst="rect">
            <a:avLst/>
          </a:prstGeom>
        </p:spPr>
      </p:pic>
      <p:pic>
        <p:nvPicPr>
          <p:cNvPr id="499" name="Graphic 498">
            <a:extLst>
              <a:ext uri="{FF2B5EF4-FFF2-40B4-BE49-F238E27FC236}">
                <a16:creationId xmlns:a16="http://schemas.microsoft.com/office/drawing/2014/main" id="{F734D596-67E4-944E-802F-638262D88F28}"/>
              </a:ext>
            </a:extLst>
          </p:cNvPr>
          <p:cNvPicPr>
            <a:picLocks noChangeAspect="1"/>
          </p:cNvPicPr>
          <p:nvPr/>
        </p:nvPicPr>
        <p:blipFill>
          <a:blip r:embed="rId29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4"/>
              </a:ext>
            </a:extLst>
          </a:blip>
          <a:stretch>
            <a:fillRect/>
          </a:stretch>
        </p:blipFill>
        <p:spPr>
          <a:xfrm>
            <a:off x="4982044" y="4238167"/>
            <a:ext cx="228600" cy="228600"/>
          </a:xfrm>
          <a:prstGeom prst="rect">
            <a:avLst/>
          </a:prstGeom>
        </p:spPr>
      </p:pic>
      <p:pic>
        <p:nvPicPr>
          <p:cNvPr id="501" name="Graphic 500">
            <a:extLst>
              <a:ext uri="{FF2B5EF4-FFF2-40B4-BE49-F238E27FC236}">
                <a16:creationId xmlns:a16="http://schemas.microsoft.com/office/drawing/2014/main" id="{023B82B7-AC2E-134B-8BAA-2EF843070B36}"/>
              </a:ext>
            </a:extLst>
          </p:cNvPr>
          <p:cNvPicPr>
            <a:picLocks noChangeAspect="1"/>
          </p:cNvPicPr>
          <p:nvPr/>
        </p:nvPicPr>
        <p:blipFill>
          <a:blip r:embed="rId29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6"/>
              </a:ext>
            </a:extLst>
          </a:blip>
          <a:stretch>
            <a:fillRect/>
          </a:stretch>
        </p:blipFill>
        <p:spPr>
          <a:xfrm>
            <a:off x="4982044" y="5325407"/>
            <a:ext cx="228600" cy="228600"/>
          </a:xfrm>
          <a:prstGeom prst="rect">
            <a:avLst/>
          </a:prstGeom>
        </p:spPr>
      </p:pic>
      <p:pic>
        <p:nvPicPr>
          <p:cNvPr id="503" name="Graphic 502">
            <a:extLst>
              <a:ext uri="{FF2B5EF4-FFF2-40B4-BE49-F238E27FC236}">
                <a16:creationId xmlns:a16="http://schemas.microsoft.com/office/drawing/2014/main" id="{B6ABE59D-0493-904F-9E50-134C9DBFA016}"/>
              </a:ext>
            </a:extLst>
          </p:cNvPr>
          <p:cNvPicPr>
            <a:picLocks noChangeAspect="1"/>
          </p:cNvPicPr>
          <p:nvPr/>
        </p:nvPicPr>
        <p:blipFill>
          <a:blip r:embed="rId29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8"/>
              </a:ext>
            </a:extLst>
          </a:blip>
          <a:stretch>
            <a:fillRect/>
          </a:stretch>
        </p:blipFill>
        <p:spPr>
          <a:xfrm>
            <a:off x="4982044" y="5053597"/>
            <a:ext cx="228600" cy="228600"/>
          </a:xfrm>
          <a:prstGeom prst="rect">
            <a:avLst/>
          </a:prstGeom>
        </p:spPr>
      </p:pic>
      <p:pic>
        <p:nvPicPr>
          <p:cNvPr id="505" name="Graphic 504">
            <a:extLst>
              <a:ext uri="{FF2B5EF4-FFF2-40B4-BE49-F238E27FC236}">
                <a16:creationId xmlns:a16="http://schemas.microsoft.com/office/drawing/2014/main" id="{B88ADDB1-2399-1245-8402-91D94A5A1853}"/>
              </a:ext>
            </a:extLst>
          </p:cNvPr>
          <p:cNvPicPr>
            <a:picLocks noChangeAspect="1"/>
          </p:cNvPicPr>
          <p:nvPr/>
        </p:nvPicPr>
        <p:blipFill>
          <a:blip r:embed="rId29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0"/>
              </a:ext>
            </a:extLst>
          </a:blip>
          <a:stretch>
            <a:fillRect/>
          </a:stretch>
        </p:blipFill>
        <p:spPr>
          <a:xfrm>
            <a:off x="4982044" y="5597217"/>
            <a:ext cx="228600" cy="228600"/>
          </a:xfrm>
          <a:prstGeom prst="rect">
            <a:avLst/>
          </a:prstGeom>
        </p:spPr>
      </p:pic>
      <p:pic>
        <p:nvPicPr>
          <p:cNvPr id="507" name="Graphic 506">
            <a:extLst>
              <a:ext uri="{FF2B5EF4-FFF2-40B4-BE49-F238E27FC236}">
                <a16:creationId xmlns:a16="http://schemas.microsoft.com/office/drawing/2014/main" id="{FEE3DCE1-1112-3A4E-8017-47B506B45E36}"/>
              </a:ext>
            </a:extLst>
          </p:cNvPr>
          <p:cNvPicPr>
            <a:picLocks noChangeAspect="1"/>
          </p:cNvPicPr>
          <p:nvPr/>
        </p:nvPicPr>
        <p:blipFill>
          <a:blip r:embed="rId30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2"/>
              </a:ext>
            </a:extLst>
          </a:blip>
          <a:stretch>
            <a:fillRect/>
          </a:stretch>
        </p:blipFill>
        <p:spPr>
          <a:xfrm>
            <a:off x="4982044" y="5869024"/>
            <a:ext cx="228600" cy="228600"/>
          </a:xfrm>
          <a:prstGeom prst="rect">
            <a:avLst/>
          </a:prstGeom>
        </p:spPr>
      </p:pic>
      <p:pic>
        <p:nvPicPr>
          <p:cNvPr id="241" name="Graphic 240">
            <a:extLst>
              <a:ext uri="{FF2B5EF4-FFF2-40B4-BE49-F238E27FC236}">
                <a16:creationId xmlns:a16="http://schemas.microsoft.com/office/drawing/2014/main" id="{53C7B7A5-3F44-EB41-ACB0-25196B372F1C}"/>
              </a:ext>
            </a:extLst>
          </p:cNvPr>
          <p:cNvPicPr>
            <a:picLocks noChangeAspect="1"/>
          </p:cNvPicPr>
          <p:nvPr/>
        </p:nvPicPr>
        <p:blipFill>
          <a:blip r:embed="rId30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4"/>
              </a:ext>
            </a:extLst>
          </a:blip>
          <a:stretch>
            <a:fillRect/>
          </a:stretch>
        </p:blipFill>
        <p:spPr>
          <a:xfrm>
            <a:off x="3213852" y="2063687"/>
            <a:ext cx="228600" cy="228600"/>
          </a:xfrm>
          <a:prstGeom prst="rect">
            <a:avLst/>
          </a:prstGeom>
        </p:spPr>
      </p:pic>
      <p:pic>
        <p:nvPicPr>
          <p:cNvPr id="243" name="Graphic 242">
            <a:extLst>
              <a:ext uri="{FF2B5EF4-FFF2-40B4-BE49-F238E27FC236}">
                <a16:creationId xmlns:a16="http://schemas.microsoft.com/office/drawing/2014/main" id="{F94BC382-4BA8-BC47-9C76-3AE15AF90873}"/>
              </a:ext>
            </a:extLst>
          </p:cNvPr>
          <p:cNvPicPr>
            <a:picLocks noChangeAspect="1"/>
          </p:cNvPicPr>
          <p:nvPr/>
        </p:nvPicPr>
        <p:blipFill>
          <a:blip r:embed="rId30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6"/>
              </a:ext>
            </a:extLst>
          </a:blip>
          <a:stretch>
            <a:fillRect/>
          </a:stretch>
        </p:blipFill>
        <p:spPr>
          <a:xfrm>
            <a:off x="3213852" y="2335497"/>
            <a:ext cx="228600" cy="228600"/>
          </a:xfrm>
          <a:prstGeom prst="rect">
            <a:avLst/>
          </a:prstGeom>
        </p:spPr>
      </p:pic>
      <p:pic>
        <p:nvPicPr>
          <p:cNvPr id="245" name="Graphic 244">
            <a:extLst>
              <a:ext uri="{FF2B5EF4-FFF2-40B4-BE49-F238E27FC236}">
                <a16:creationId xmlns:a16="http://schemas.microsoft.com/office/drawing/2014/main" id="{87E14AEC-2815-5F48-BF68-0781C06F499C}"/>
              </a:ext>
            </a:extLst>
          </p:cNvPr>
          <p:cNvPicPr>
            <a:picLocks noChangeAspect="1"/>
          </p:cNvPicPr>
          <p:nvPr/>
        </p:nvPicPr>
        <p:blipFill>
          <a:blip r:embed="rId30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8"/>
              </a:ext>
            </a:extLst>
          </a:blip>
          <a:stretch>
            <a:fillRect/>
          </a:stretch>
        </p:blipFill>
        <p:spPr>
          <a:xfrm>
            <a:off x="3213852" y="2607307"/>
            <a:ext cx="228600" cy="228600"/>
          </a:xfrm>
          <a:prstGeom prst="rect">
            <a:avLst/>
          </a:prstGeom>
        </p:spPr>
      </p:pic>
      <p:pic>
        <p:nvPicPr>
          <p:cNvPr id="351" name="Graphic 350">
            <a:extLst>
              <a:ext uri="{FF2B5EF4-FFF2-40B4-BE49-F238E27FC236}">
                <a16:creationId xmlns:a16="http://schemas.microsoft.com/office/drawing/2014/main" id="{1812043A-995B-2543-912C-1F79F69DB315}"/>
              </a:ext>
            </a:extLst>
          </p:cNvPr>
          <p:cNvPicPr>
            <a:picLocks noChangeAspect="1"/>
          </p:cNvPicPr>
          <p:nvPr/>
        </p:nvPicPr>
        <p:blipFill>
          <a:blip r:embed="rId30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0"/>
              </a:ext>
            </a:extLst>
          </a:blip>
          <a:stretch>
            <a:fillRect/>
          </a:stretch>
        </p:blipFill>
        <p:spPr>
          <a:xfrm>
            <a:off x="3213852" y="2879117"/>
            <a:ext cx="228600" cy="228600"/>
          </a:xfrm>
          <a:prstGeom prst="rect">
            <a:avLst/>
          </a:prstGeom>
        </p:spPr>
      </p:pic>
      <p:pic>
        <p:nvPicPr>
          <p:cNvPr id="353" name="Graphic 352">
            <a:extLst>
              <a:ext uri="{FF2B5EF4-FFF2-40B4-BE49-F238E27FC236}">
                <a16:creationId xmlns:a16="http://schemas.microsoft.com/office/drawing/2014/main" id="{A3C92F25-8437-6844-B9F5-3C1053C131AE}"/>
              </a:ext>
            </a:extLst>
          </p:cNvPr>
          <p:cNvPicPr>
            <a:picLocks noChangeAspect="1"/>
          </p:cNvPicPr>
          <p:nvPr/>
        </p:nvPicPr>
        <p:blipFill>
          <a:blip r:embed="rId3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2"/>
              </a:ext>
            </a:extLst>
          </a:blip>
          <a:stretch>
            <a:fillRect/>
          </a:stretch>
        </p:blipFill>
        <p:spPr>
          <a:xfrm>
            <a:off x="3213852" y="3150927"/>
            <a:ext cx="228600" cy="228600"/>
          </a:xfrm>
          <a:prstGeom prst="rect">
            <a:avLst/>
          </a:prstGeom>
        </p:spPr>
      </p:pic>
      <p:pic>
        <p:nvPicPr>
          <p:cNvPr id="355" name="Graphic 354">
            <a:extLst>
              <a:ext uri="{FF2B5EF4-FFF2-40B4-BE49-F238E27FC236}">
                <a16:creationId xmlns:a16="http://schemas.microsoft.com/office/drawing/2014/main" id="{2E3D34F5-A703-594C-AD65-8099EEFC4D9C}"/>
              </a:ext>
            </a:extLst>
          </p:cNvPr>
          <p:cNvPicPr>
            <a:picLocks noChangeAspect="1"/>
          </p:cNvPicPr>
          <p:nvPr/>
        </p:nvPicPr>
        <p:blipFill>
          <a:blip r:embed="rId3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4"/>
              </a:ext>
            </a:extLst>
          </a:blip>
          <a:stretch>
            <a:fillRect/>
          </a:stretch>
        </p:blipFill>
        <p:spPr>
          <a:xfrm>
            <a:off x="3213852" y="3422737"/>
            <a:ext cx="228600" cy="228600"/>
          </a:xfrm>
          <a:prstGeom prst="rect">
            <a:avLst/>
          </a:prstGeom>
        </p:spPr>
      </p:pic>
      <p:pic>
        <p:nvPicPr>
          <p:cNvPr id="357" name="Graphic 356">
            <a:extLst>
              <a:ext uri="{FF2B5EF4-FFF2-40B4-BE49-F238E27FC236}">
                <a16:creationId xmlns:a16="http://schemas.microsoft.com/office/drawing/2014/main" id="{48955F37-C44A-FD4D-AF3C-5E609A9F8097}"/>
              </a:ext>
            </a:extLst>
          </p:cNvPr>
          <p:cNvPicPr>
            <a:picLocks noChangeAspect="1"/>
          </p:cNvPicPr>
          <p:nvPr/>
        </p:nvPicPr>
        <p:blipFill>
          <a:blip r:embed="rId3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6"/>
              </a:ext>
            </a:extLst>
          </a:blip>
          <a:stretch>
            <a:fillRect/>
          </a:stretch>
        </p:blipFill>
        <p:spPr>
          <a:xfrm>
            <a:off x="3213852" y="3694547"/>
            <a:ext cx="228600" cy="228600"/>
          </a:xfrm>
          <a:prstGeom prst="rect">
            <a:avLst/>
          </a:prstGeom>
        </p:spPr>
      </p:pic>
      <p:pic>
        <p:nvPicPr>
          <p:cNvPr id="365" name="Graphic 364">
            <a:extLst>
              <a:ext uri="{FF2B5EF4-FFF2-40B4-BE49-F238E27FC236}">
                <a16:creationId xmlns:a16="http://schemas.microsoft.com/office/drawing/2014/main" id="{6E500C55-9FAC-434E-936F-E5120B0FBC28}"/>
              </a:ext>
            </a:extLst>
          </p:cNvPr>
          <p:cNvPicPr>
            <a:picLocks noChangeAspect="1"/>
          </p:cNvPicPr>
          <p:nvPr/>
        </p:nvPicPr>
        <p:blipFill>
          <a:blip r:embed="rId3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8"/>
              </a:ext>
            </a:extLst>
          </a:blip>
          <a:stretch>
            <a:fillRect/>
          </a:stretch>
        </p:blipFill>
        <p:spPr>
          <a:xfrm>
            <a:off x="3213852" y="3966357"/>
            <a:ext cx="228600" cy="228600"/>
          </a:xfrm>
          <a:prstGeom prst="rect">
            <a:avLst/>
          </a:prstGeom>
        </p:spPr>
      </p:pic>
      <p:pic>
        <p:nvPicPr>
          <p:cNvPr id="367" name="Graphic 366">
            <a:extLst>
              <a:ext uri="{FF2B5EF4-FFF2-40B4-BE49-F238E27FC236}">
                <a16:creationId xmlns:a16="http://schemas.microsoft.com/office/drawing/2014/main" id="{E4B414C7-157A-474C-B178-755B09E676F3}"/>
              </a:ext>
            </a:extLst>
          </p:cNvPr>
          <p:cNvPicPr>
            <a:picLocks noChangeAspect="1"/>
          </p:cNvPicPr>
          <p:nvPr/>
        </p:nvPicPr>
        <p:blipFill>
          <a:blip r:embed="rId3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0"/>
              </a:ext>
            </a:extLst>
          </a:blip>
          <a:stretch>
            <a:fillRect/>
          </a:stretch>
        </p:blipFill>
        <p:spPr>
          <a:xfrm>
            <a:off x="3213852" y="4238167"/>
            <a:ext cx="228600" cy="228600"/>
          </a:xfrm>
          <a:prstGeom prst="rect">
            <a:avLst/>
          </a:prstGeom>
        </p:spPr>
      </p:pic>
      <p:pic>
        <p:nvPicPr>
          <p:cNvPr id="369" name="Graphic 368">
            <a:extLst>
              <a:ext uri="{FF2B5EF4-FFF2-40B4-BE49-F238E27FC236}">
                <a16:creationId xmlns:a16="http://schemas.microsoft.com/office/drawing/2014/main" id="{D9C17A9B-B028-D64F-8398-55B362D6B0DC}"/>
              </a:ext>
            </a:extLst>
          </p:cNvPr>
          <p:cNvPicPr>
            <a:picLocks noChangeAspect="1"/>
          </p:cNvPicPr>
          <p:nvPr/>
        </p:nvPicPr>
        <p:blipFill>
          <a:blip r:embed="rId3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2"/>
              </a:ext>
            </a:extLst>
          </a:blip>
          <a:stretch>
            <a:fillRect/>
          </a:stretch>
        </p:blipFill>
        <p:spPr>
          <a:xfrm>
            <a:off x="3213852" y="5325407"/>
            <a:ext cx="228600" cy="228600"/>
          </a:xfrm>
          <a:prstGeom prst="rect">
            <a:avLst/>
          </a:prstGeom>
        </p:spPr>
      </p:pic>
      <p:pic>
        <p:nvPicPr>
          <p:cNvPr id="471" name="Graphic 470">
            <a:extLst>
              <a:ext uri="{FF2B5EF4-FFF2-40B4-BE49-F238E27FC236}">
                <a16:creationId xmlns:a16="http://schemas.microsoft.com/office/drawing/2014/main" id="{2E97B82F-ABD2-F04E-B76C-2DF61A4EA978}"/>
              </a:ext>
            </a:extLst>
          </p:cNvPr>
          <p:cNvPicPr>
            <a:picLocks noChangeAspect="1"/>
          </p:cNvPicPr>
          <p:nvPr/>
        </p:nvPicPr>
        <p:blipFill>
          <a:blip r:embed="rId3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4"/>
              </a:ext>
            </a:extLst>
          </a:blip>
          <a:stretch>
            <a:fillRect/>
          </a:stretch>
        </p:blipFill>
        <p:spPr>
          <a:xfrm>
            <a:off x="3213852" y="4781787"/>
            <a:ext cx="228600" cy="228600"/>
          </a:xfrm>
          <a:prstGeom prst="rect">
            <a:avLst/>
          </a:prstGeom>
        </p:spPr>
      </p:pic>
      <p:pic>
        <p:nvPicPr>
          <p:cNvPr id="473" name="Graphic 472">
            <a:extLst>
              <a:ext uri="{FF2B5EF4-FFF2-40B4-BE49-F238E27FC236}">
                <a16:creationId xmlns:a16="http://schemas.microsoft.com/office/drawing/2014/main" id="{B854B441-C8EB-1A4E-8473-A3E453ED5963}"/>
              </a:ext>
            </a:extLst>
          </p:cNvPr>
          <p:cNvPicPr>
            <a:picLocks noChangeAspect="1"/>
          </p:cNvPicPr>
          <p:nvPr/>
        </p:nvPicPr>
        <p:blipFill>
          <a:blip r:embed="rId3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6"/>
              </a:ext>
            </a:extLst>
          </a:blip>
          <a:stretch>
            <a:fillRect/>
          </a:stretch>
        </p:blipFill>
        <p:spPr>
          <a:xfrm>
            <a:off x="3213852" y="4509977"/>
            <a:ext cx="228600" cy="228600"/>
          </a:xfrm>
          <a:prstGeom prst="rect">
            <a:avLst/>
          </a:prstGeom>
        </p:spPr>
      </p:pic>
      <p:pic>
        <p:nvPicPr>
          <p:cNvPr id="475" name="Graphic 474">
            <a:extLst>
              <a:ext uri="{FF2B5EF4-FFF2-40B4-BE49-F238E27FC236}">
                <a16:creationId xmlns:a16="http://schemas.microsoft.com/office/drawing/2014/main" id="{821F579F-9287-004B-BCB2-BEAFBC5FC35C}"/>
              </a:ext>
            </a:extLst>
          </p:cNvPr>
          <p:cNvPicPr>
            <a:picLocks noChangeAspect="1"/>
          </p:cNvPicPr>
          <p:nvPr/>
        </p:nvPicPr>
        <p:blipFill>
          <a:blip r:embed="rId3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8"/>
              </a:ext>
            </a:extLst>
          </a:blip>
          <a:stretch>
            <a:fillRect/>
          </a:stretch>
        </p:blipFill>
        <p:spPr>
          <a:xfrm>
            <a:off x="3213852" y="5053597"/>
            <a:ext cx="228600" cy="228600"/>
          </a:xfrm>
          <a:prstGeom prst="rect">
            <a:avLst/>
          </a:prstGeom>
        </p:spPr>
      </p:pic>
      <p:pic>
        <p:nvPicPr>
          <p:cNvPr id="509" name="Graphic 508">
            <a:extLst>
              <a:ext uri="{FF2B5EF4-FFF2-40B4-BE49-F238E27FC236}">
                <a16:creationId xmlns:a16="http://schemas.microsoft.com/office/drawing/2014/main" id="{0E35E553-B01B-C641-BE12-DAD12009D9F8}"/>
              </a:ext>
            </a:extLst>
          </p:cNvPr>
          <p:cNvPicPr>
            <a:picLocks noChangeAspect="1"/>
          </p:cNvPicPr>
          <p:nvPr/>
        </p:nvPicPr>
        <p:blipFill>
          <a:blip r:embed="rId3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0"/>
              </a:ext>
            </a:extLst>
          </a:blip>
          <a:stretch>
            <a:fillRect/>
          </a:stretch>
        </p:blipFill>
        <p:spPr>
          <a:xfrm>
            <a:off x="3213852" y="5597217"/>
            <a:ext cx="228600" cy="228600"/>
          </a:xfrm>
          <a:prstGeom prst="rect">
            <a:avLst/>
          </a:prstGeom>
        </p:spPr>
      </p:pic>
      <p:pic>
        <p:nvPicPr>
          <p:cNvPr id="511" name="Graphic 510">
            <a:extLst>
              <a:ext uri="{FF2B5EF4-FFF2-40B4-BE49-F238E27FC236}">
                <a16:creationId xmlns:a16="http://schemas.microsoft.com/office/drawing/2014/main" id="{A244A839-305A-CF44-BF3C-D35479C2FDAE}"/>
              </a:ext>
            </a:extLst>
          </p:cNvPr>
          <p:cNvPicPr>
            <a:picLocks noChangeAspect="1"/>
          </p:cNvPicPr>
          <p:nvPr/>
        </p:nvPicPr>
        <p:blipFill>
          <a:blip r:embed="rId3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2"/>
              </a:ext>
            </a:extLst>
          </a:blip>
          <a:stretch>
            <a:fillRect/>
          </a:stretch>
        </p:blipFill>
        <p:spPr>
          <a:xfrm>
            <a:off x="3213852" y="5869024"/>
            <a:ext cx="228600" cy="2286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018C2BD-B1A0-CA48-B86D-18BB13785DC6}"/>
              </a:ext>
            </a:extLst>
          </p:cNvPr>
          <p:cNvPicPr>
            <a:picLocks noChangeAspect="1"/>
          </p:cNvPicPr>
          <p:nvPr/>
        </p:nvPicPr>
        <p:blipFill>
          <a:blip r:embed="rId3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4"/>
              </a:ext>
            </a:extLst>
          </a:blip>
          <a:stretch>
            <a:fillRect/>
          </a:stretch>
        </p:blipFill>
        <p:spPr>
          <a:xfrm>
            <a:off x="5424092" y="3966357"/>
            <a:ext cx="228600" cy="2286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27050A8-45C9-D049-81E8-7E19BA600B21}"/>
              </a:ext>
            </a:extLst>
          </p:cNvPr>
          <p:cNvPicPr>
            <a:picLocks noChangeAspect="1"/>
          </p:cNvPicPr>
          <p:nvPr/>
        </p:nvPicPr>
        <p:blipFill>
          <a:blip r:embed="rId3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6"/>
              </a:ext>
            </a:extLst>
          </a:blip>
          <a:stretch>
            <a:fillRect/>
          </a:stretch>
        </p:blipFill>
        <p:spPr>
          <a:xfrm>
            <a:off x="5424092" y="4781787"/>
            <a:ext cx="228600" cy="2286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35CA692-026A-0341-843E-F652C76D0AFE}"/>
              </a:ext>
            </a:extLst>
          </p:cNvPr>
          <p:cNvPicPr>
            <a:picLocks noChangeAspect="1"/>
          </p:cNvPicPr>
          <p:nvPr/>
        </p:nvPicPr>
        <p:blipFill>
          <a:blip r:embed="rId3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8"/>
              </a:ext>
            </a:extLst>
          </a:blip>
          <a:stretch>
            <a:fillRect/>
          </a:stretch>
        </p:blipFill>
        <p:spPr>
          <a:xfrm>
            <a:off x="5424092" y="4509977"/>
            <a:ext cx="228600" cy="228600"/>
          </a:xfrm>
          <a:prstGeom prst="rect">
            <a:avLst/>
          </a:prstGeom>
        </p:spPr>
      </p:pic>
      <p:pic>
        <p:nvPicPr>
          <p:cNvPr id="371" name="Graphic 370">
            <a:extLst>
              <a:ext uri="{FF2B5EF4-FFF2-40B4-BE49-F238E27FC236}">
                <a16:creationId xmlns:a16="http://schemas.microsoft.com/office/drawing/2014/main" id="{33C0FBD0-74E8-FD4F-A298-CE271074244F}"/>
              </a:ext>
            </a:extLst>
          </p:cNvPr>
          <p:cNvPicPr>
            <a:picLocks noChangeAspect="1"/>
          </p:cNvPicPr>
          <p:nvPr/>
        </p:nvPicPr>
        <p:blipFill>
          <a:blip r:embed="rId3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0"/>
              </a:ext>
            </a:extLst>
          </a:blip>
          <a:stretch>
            <a:fillRect/>
          </a:stretch>
        </p:blipFill>
        <p:spPr>
          <a:xfrm>
            <a:off x="5424092" y="2063687"/>
            <a:ext cx="228600" cy="228600"/>
          </a:xfrm>
          <a:prstGeom prst="rect">
            <a:avLst/>
          </a:prstGeom>
        </p:spPr>
      </p:pic>
      <p:pic>
        <p:nvPicPr>
          <p:cNvPr id="373" name="Graphic 372">
            <a:extLst>
              <a:ext uri="{FF2B5EF4-FFF2-40B4-BE49-F238E27FC236}">
                <a16:creationId xmlns:a16="http://schemas.microsoft.com/office/drawing/2014/main" id="{93C12D6D-088E-A043-8D3A-C827AD0FBDF2}"/>
              </a:ext>
            </a:extLst>
          </p:cNvPr>
          <p:cNvPicPr>
            <a:picLocks noChangeAspect="1"/>
          </p:cNvPicPr>
          <p:nvPr/>
        </p:nvPicPr>
        <p:blipFill>
          <a:blip r:embed="rId3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2"/>
              </a:ext>
            </a:extLst>
          </a:blip>
          <a:stretch>
            <a:fillRect/>
          </a:stretch>
        </p:blipFill>
        <p:spPr>
          <a:xfrm>
            <a:off x="5424092" y="2335497"/>
            <a:ext cx="228600" cy="228600"/>
          </a:xfrm>
          <a:prstGeom prst="rect">
            <a:avLst/>
          </a:prstGeom>
        </p:spPr>
      </p:pic>
      <p:pic>
        <p:nvPicPr>
          <p:cNvPr id="375" name="Graphic 374">
            <a:extLst>
              <a:ext uri="{FF2B5EF4-FFF2-40B4-BE49-F238E27FC236}">
                <a16:creationId xmlns:a16="http://schemas.microsoft.com/office/drawing/2014/main" id="{E4C7EEA8-7D64-CD4F-A73C-54E04669F317}"/>
              </a:ext>
            </a:extLst>
          </p:cNvPr>
          <p:cNvPicPr>
            <a:picLocks noChangeAspect="1"/>
          </p:cNvPicPr>
          <p:nvPr/>
        </p:nvPicPr>
        <p:blipFill>
          <a:blip r:embed="rId3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4"/>
              </a:ext>
            </a:extLst>
          </a:blip>
          <a:stretch>
            <a:fillRect/>
          </a:stretch>
        </p:blipFill>
        <p:spPr>
          <a:xfrm>
            <a:off x="5424092" y="2607307"/>
            <a:ext cx="228600" cy="228600"/>
          </a:xfrm>
          <a:prstGeom prst="rect">
            <a:avLst/>
          </a:prstGeom>
        </p:spPr>
      </p:pic>
      <p:pic>
        <p:nvPicPr>
          <p:cNvPr id="399" name="Graphic 398">
            <a:extLst>
              <a:ext uri="{FF2B5EF4-FFF2-40B4-BE49-F238E27FC236}">
                <a16:creationId xmlns:a16="http://schemas.microsoft.com/office/drawing/2014/main" id="{36FE9ADE-9A25-5B4F-91DB-DAD797AEE37A}"/>
              </a:ext>
            </a:extLst>
          </p:cNvPr>
          <p:cNvPicPr>
            <a:picLocks noChangeAspect="1"/>
          </p:cNvPicPr>
          <p:nvPr/>
        </p:nvPicPr>
        <p:blipFill>
          <a:blip r:embed="rId3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6"/>
              </a:ext>
            </a:extLst>
          </a:blip>
          <a:stretch>
            <a:fillRect/>
          </a:stretch>
        </p:blipFill>
        <p:spPr>
          <a:xfrm>
            <a:off x="5424092" y="2879117"/>
            <a:ext cx="228600" cy="228600"/>
          </a:xfrm>
          <a:prstGeom prst="rect">
            <a:avLst/>
          </a:prstGeom>
        </p:spPr>
      </p:pic>
      <p:pic>
        <p:nvPicPr>
          <p:cNvPr id="401" name="Graphic 400">
            <a:extLst>
              <a:ext uri="{FF2B5EF4-FFF2-40B4-BE49-F238E27FC236}">
                <a16:creationId xmlns:a16="http://schemas.microsoft.com/office/drawing/2014/main" id="{07A87A44-DC42-4A41-8899-083ED2E3F130}"/>
              </a:ext>
            </a:extLst>
          </p:cNvPr>
          <p:cNvPicPr>
            <a:picLocks noChangeAspect="1"/>
          </p:cNvPicPr>
          <p:nvPr/>
        </p:nvPicPr>
        <p:blipFill>
          <a:blip r:embed="rId3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8"/>
              </a:ext>
            </a:extLst>
          </a:blip>
          <a:stretch>
            <a:fillRect/>
          </a:stretch>
        </p:blipFill>
        <p:spPr>
          <a:xfrm>
            <a:off x="5424092" y="3150927"/>
            <a:ext cx="228600" cy="228600"/>
          </a:xfrm>
          <a:prstGeom prst="rect">
            <a:avLst/>
          </a:prstGeom>
        </p:spPr>
      </p:pic>
      <p:pic>
        <p:nvPicPr>
          <p:cNvPr id="403" name="Graphic 402">
            <a:extLst>
              <a:ext uri="{FF2B5EF4-FFF2-40B4-BE49-F238E27FC236}">
                <a16:creationId xmlns:a16="http://schemas.microsoft.com/office/drawing/2014/main" id="{8B19C780-FCFB-2246-AE13-1A6BC86AEAF4}"/>
              </a:ext>
            </a:extLst>
          </p:cNvPr>
          <p:cNvPicPr>
            <a:picLocks noChangeAspect="1"/>
          </p:cNvPicPr>
          <p:nvPr/>
        </p:nvPicPr>
        <p:blipFill>
          <a:blip r:embed="rId3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0"/>
              </a:ext>
            </a:extLst>
          </a:blip>
          <a:stretch>
            <a:fillRect/>
          </a:stretch>
        </p:blipFill>
        <p:spPr>
          <a:xfrm>
            <a:off x="5424092" y="3422737"/>
            <a:ext cx="228600" cy="228600"/>
          </a:xfrm>
          <a:prstGeom prst="rect">
            <a:avLst/>
          </a:prstGeom>
        </p:spPr>
      </p:pic>
      <p:pic>
        <p:nvPicPr>
          <p:cNvPr id="405" name="Graphic 404">
            <a:extLst>
              <a:ext uri="{FF2B5EF4-FFF2-40B4-BE49-F238E27FC236}">
                <a16:creationId xmlns:a16="http://schemas.microsoft.com/office/drawing/2014/main" id="{311935D2-6FB6-DD49-BEA3-43956DB9309D}"/>
              </a:ext>
            </a:extLst>
          </p:cNvPr>
          <p:cNvPicPr>
            <a:picLocks noChangeAspect="1"/>
          </p:cNvPicPr>
          <p:nvPr/>
        </p:nvPicPr>
        <p:blipFill>
          <a:blip r:embed="rId35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2"/>
              </a:ext>
            </a:extLst>
          </a:blip>
          <a:stretch>
            <a:fillRect/>
          </a:stretch>
        </p:blipFill>
        <p:spPr>
          <a:xfrm>
            <a:off x="5424092" y="3694547"/>
            <a:ext cx="228600" cy="228600"/>
          </a:xfrm>
          <a:prstGeom prst="rect">
            <a:avLst/>
          </a:prstGeom>
        </p:spPr>
      </p:pic>
      <p:pic>
        <p:nvPicPr>
          <p:cNvPr id="513" name="Graphic 512">
            <a:extLst>
              <a:ext uri="{FF2B5EF4-FFF2-40B4-BE49-F238E27FC236}">
                <a16:creationId xmlns:a16="http://schemas.microsoft.com/office/drawing/2014/main" id="{4445B838-6CC4-D241-8552-C9FDCB4961AD}"/>
              </a:ext>
            </a:extLst>
          </p:cNvPr>
          <p:cNvPicPr>
            <a:picLocks noChangeAspect="1"/>
          </p:cNvPicPr>
          <p:nvPr/>
        </p:nvPicPr>
        <p:blipFill>
          <a:blip r:embed="rId35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4"/>
              </a:ext>
            </a:extLst>
          </a:blip>
          <a:stretch>
            <a:fillRect/>
          </a:stretch>
        </p:blipFill>
        <p:spPr>
          <a:xfrm>
            <a:off x="5424092" y="4238167"/>
            <a:ext cx="228600" cy="228600"/>
          </a:xfrm>
          <a:prstGeom prst="rect">
            <a:avLst/>
          </a:prstGeom>
        </p:spPr>
      </p:pic>
      <p:pic>
        <p:nvPicPr>
          <p:cNvPr id="515" name="Graphic 514">
            <a:extLst>
              <a:ext uri="{FF2B5EF4-FFF2-40B4-BE49-F238E27FC236}">
                <a16:creationId xmlns:a16="http://schemas.microsoft.com/office/drawing/2014/main" id="{248F5B91-D5BD-B04E-B631-9EE898094050}"/>
              </a:ext>
            </a:extLst>
          </p:cNvPr>
          <p:cNvPicPr>
            <a:picLocks noChangeAspect="1"/>
          </p:cNvPicPr>
          <p:nvPr/>
        </p:nvPicPr>
        <p:blipFill>
          <a:blip r:embed="rId35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6"/>
              </a:ext>
            </a:extLst>
          </a:blip>
          <a:stretch>
            <a:fillRect/>
          </a:stretch>
        </p:blipFill>
        <p:spPr>
          <a:xfrm>
            <a:off x="5424092" y="5325407"/>
            <a:ext cx="228600" cy="228600"/>
          </a:xfrm>
          <a:prstGeom prst="rect">
            <a:avLst/>
          </a:prstGeom>
        </p:spPr>
      </p:pic>
      <p:pic>
        <p:nvPicPr>
          <p:cNvPr id="517" name="Graphic 516">
            <a:extLst>
              <a:ext uri="{FF2B5EF4-FFF2-40B4-BE49-F238E27FC236}">
                <a16:creationId xmlns:a16="http://schemas.microsoft.com/office/drawing/2014/main" id="{62D95B65-113E-BF4B-B4AB-16D2FCD5807F}"/>
              </a:ext>
            </a:extLst>
          </p:cNvPr>
          <p:cNvPicPr>
            <a:picLocks noChangeAspect="1"/>
          </p:cNvPicPr>
          <p:nvPr/>
        </p:nvPicPr>
        <p:blipFill>
          <a:blip r:embed="rId35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8"/>
              </a:ext>
            </a:extLst>
          </a:blip>
          <a:stretch>
            <a:fillRect/>
          </a:stretch>
        </p:blipFill>
        <p:spPr>
          <a:xfrm>
            <a:off x="5424092" y="5053597"/>
            <a:ext cx="228600" cy="228600"/>
          </a:xfrm>
          <a:prstGeom prst="rect">
            <a:avLst/>
          </a:prstGeom>
        </p:spPr>
      </p:pic>
      <p:pic>
        <p:nvPicPr>
          <p:cNvPr id="519" name="Graphic 518">
            <a:extLst>
              <a:ext uri="{FF2B5EF4-FFF2-40B4-BE49-F238E27FC236}">
                <a16:creationId xmlns:a16="http://schemas.microsoft.com/office/drawing/2014/main" id="{E2F41722-1B62-BB45-A413-7513A337D81B}"/>
              </a:ext>
            </a:extLst>
          </p:cNvPr>
          <p:cNvPicPr>
            <a:picLocks noChangeAspect="1"/>
          </p:cNvPicPr>
          <p:nvPr/>
        </p:nvPicPr>
        <p:blipFill>
          <a:blip r:embed="rId3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0"/>
              </a:ext>
            </a:extLst>
          </a:blip>
          <a:stretch>
            <a:fillRect/>
          </a:stretch>
        </p:blipFill>
        <p:spPr>
          <a:xfrm>
            <a:off x="5424092" y="5597217"/>
            <a:ext cx="228600" cy="228600"/>
          </a:xfrm>
          <a:prstGeom prst="rect">
            <a:avLst/>
          </a:prstGeom>
        </p:spPr>
      </p:pic>
      <p:pic>
        <p:nvPicPr>
          <p:cNvPr id="521" name="Graphic 520">
            <a:extLst>
              <a:ext uri="{FF2B5EF4-FFF2-40B4-BE49-F238E27FC236}">
                <a16:creationId xmlns:a16="http://schemas.microsoft.com/office/drawing/2014/main" id="{A4D4BF4A-851D-8346-8F10-EF482FA49BE5}"/>
              </a:ext>
            </a:extLst>
          </p:cNvPr>
          <p:cNvPicPr>
            <a:picLocks noChangeAspect="1"/>
          </p:cNvPicPr>
          <p:nvPr/>
        </p:nvPicPr>
        <p:blipFill>
          <a:blip r:embed="rId36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2"/>
              </a:ext>
            </a:extLst>
          </a:blip>
          <a:stretch>
            <a:fillRect/>
          </a:stretch>
        </p:blipFill>
        <p:spPr>
          <a:xfrm>
            <a:off x="5424092" y="5869024"/>
            <a:ext cx="228600" cy="228600"/>
          </a:xfrm>
          <a:prstGeom prst="rect">
            <a:avLst/>
          </a:prstGeom>
        </p:spPr>
      </p:pic>
      <p:pic>
        <p:nvPicPr>
          <p:cNvPr id="315" name="Graphic 314">
            <a:extLst>
              <a:ext uri="{FF2B5EF4-FFF2-40B4-BE49-F238E27FC236}">
                <a16:creationId xmlns:a16="http://schemas.microsoft.com/office/drawing/2014/main" id="{099AE5D2-A9DD-5F47-A153-6E1B8C112034}"/>
              </a:ext>
            </a:extLst>
          </p:cNvPr>
          <p:cNvPicPr>
            <a:picLocks noChangeAspect="1"/>
          </p:cNvPicPr>
          <p:nvPr/>
        </p:nvPicPr>
        <p:blipFill>
          <a:blip r:embed="rId36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4"/>
              </a:ext>
            </a:extLst>
          </a:blip>
          <a:stretch>
            <a:fillRect/>
          </a:stretch>
        </p:blipFill>
        <p:spPr>
          <a:xfrm>
            <a:off x="2771804" y="2063687"/>
            <a:ext cx="228600" cy="228600"/>
          </a:xfrm>
          <a:prstGeom prst="rect">
            <a:avLst/>
          </a:prstGeom>
        </p:spPr>
      </p:pic>
      <p:pic>
        <p:nvPicPr>
          <p:cNvPr id="317" name="Graphic 316">
            <a:extLst>
              <a:ext uri="{FF2B5EF4-FFF2-40B4-BE49-F238E27FC236}">
                <a16:creationId xmlns:a16="http://schemas.microsoft.com/office/drawing/2014/main" id="{33931EE4-8CBA-B448-84DA-56ECA1CCB7A4}"/>
              </a:ext>
            </a:extLst>
          </p:cNvPr>
          <p:cNvPicPr>
            <a:picLocks noChangeAspect="1"/>
          </p:cNvPicPr>
          <p:nvPr/>
        </p:nvPicPr>
        <p:blipFill>
          <a:blip r:embed="rId36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6"/>
              </a:ext>
            </a:extLst>
          </a:blip>
          <a:stretch>
            <a:fillRect/>
          </a:stretch>
        </p:blipFill>
        <p:spPr>
          <a:xfrm>
            <a:off x="2771804" y="2335497"/>
            <a:ext cx="228600" cy="228600"/>
          </a:xfrm>
          <a:prstGeom prst="rect">
            <a:avLst/>
          </a:prstGeom>
        </p:spPr>
      </p:pic>
      <p:pic>
        <p:nvPicPr>
          <p:cNvPr id="319" name="Graphic 318">
            <a:extLst>
              <a:ext uri="{FF2B5EF4-FFF2-40B4-BE49-F238E27FC236}">
                <a16:creationId xmlns:a16="http://schemas.microsoft.com/office/drawing/2014/main" id="{9733BE51-B364-E74B-8C67-8A01528F0D18}"/>
              </a:ext>
            </a:extLst>
          </p:cNvPr>
          <p:cNvPicPr>
            <a:picLocks noChangeAspect="1"/>
          </p:cNvPicPr>
          <p:nvPr/>
        </p:nvPicPr>
        <p:blipFill>
          <a:blip r:embed="rId36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8"/>
              </a:ext>
            </a:extLst>
          </a:blip>
          <a:stretch>
            <a:fillRect/>
          </a:stretch>
        </p:blipFill>
        <p:spPr>
          <a:xfrm>
            <a:off x="2771804" y="2607307"/>
            <a:ext cx="228600" cy="228600"/>
          </a:xfrm>
          <a:prstGeom prst="rect">
            <a:avLst/>
          </a:prstGeom>
        </p:spPr>
      </p:pic>
      <p:pic>
        <p:nvPicPr>
          <p:cNvPr id="321" name="Graphic 320">
            <a:extLst>
              <a:ext uri="{FF2B5EF4-FFF2-40B4-BE49-F238E27FC236}">
                <a16:creationId xmlns:a16="http://schemas.microsoft.com/office/drawing/2014/main" id="{BCE5D00E-4F55-754F-96B1-55C931DF03DF}"/>
              </a:ext>
            </a:extLst>
          </p:cNvPr>
          <p:cNvPicPr>
            <a:picLocks noChangeAspect="1"/>
          </p:cNvPicPr>
          <p:nvPr/>
        </p:nvPicPr>
        <p:blipFill>
          <a:blip r:embed="rId36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0"/>
              </a:ext>
            </a:extLst>
          </a:blip>
          <a:stretch>
            <a:fillRect/>
          </a:stretch>
        </p:blipFill>
        <p:spPr>
          <a:xfrm>
            <a:off x="2771804" y="2879117"/>
            <a:ext cx="228600" cy="228600"/>
          </a:xfrm>
          <a:prstGeom prst="rect">
            <a:avLst/>
          </a:prstGeom>
        </p:spPr>
      </p:pic>
      <p:pic>
        <p:nvPicPr>
          <p:cNvPr id="323" name="Graphic 322">
            <a:extLst>
              <a:ext uri="{FF2B5EF4-FFF2-40B4-BE49-F238E27FC236}">
                <a16:creationId xmlns:a16="http://schemas.microsoft.com/office/drawing/2014/main" id="{796E96AF-5435-8041-81C6-A0E3B0ED12EA}"/>
              </a:ext>
            </a:extLst>
          </p:cNvPr>
          <p:cNvPicPr>
            <a:picLocks noChangeAspect="1"/>
          </p:cNvPicPr>
          <p:nvPr/>
        </p:nvPicPr>
        <p:blipFill>
          <a:blip r:embed="rId37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2"/>
              </a:ext>
            </a:extLst>
          </a:blip>
          <a:stretch>
            <a:fillRect/>
          </a:stretch>
        </p:blipFill>
        <p:spPr>
          <a:xfrm>
            <a:off x="2771804" y="3150927"/>
            <a:ext cx="228600" cy="228600"/>
          </a:xfrm>
          <a:prstGeom prst="rect">
            <a:avLst/>
          </a:prstGeom>
        </p:spPr>
      </p:pic>
      <p:pic>
        <p:nvPicPr>
          <p:cNvPr id="325" name="Graphic 324">
            <a:extLst>
              <a:ext uri="{FF2B5EF4-FFF2-40B4-BE49-F238E27FC236}">
                <a16:creationId xmlns:a16="http://schemas.microsoft.com/office/drawing/2014/main" id="{E8B5AF66-9DD9-D941-98D5-8BAE4AB3289D}"/>
              </a:ext>
            </a:extLst>
          </p:cNvPr>
          <p:cNvPicPr>
            <a:picLocks noChangeAspect="1"/>
          </p:cNvPicPr>
          <p:nvPr/>
        </p:nvPicPr>
        <p:blipFill>
          <a:blip r:embed="rId37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4"/>
              </a:ext>
            </a:extLst>
          </a:blip>
          <a:stretch>
            <a:fillRect/>
          </a:stretch>
        </p:blipFill>
        <p:spPr>
          <a:xfrm>
            <a:off x="2771804" y="3422737"/>
            <a:ext cx="228600" cy="228600"/>
          </a:xfrm>
          <a:prstGeom prst="rect">
            <a:avLst/>
          </a:prstGeom>
        </p:spPr>
      </p:pic>
      <p:pic>
        <p:nvPicPr>
          <p:cNvPr id="327" name="Graphic 326">
            <a:extLst>
              <a:ext uri="{FF2B5EF4-FFF2-40B4-BE49-F238E27FC236}">
                <a16:creationId xmlns:a16="http://schemas.microsoft.com/office/drawing/2014/main" id="{F24700DE-5CB8-1D4D-8281-B74267A3ED9A}"/>
              </a:ext>
            </a:extLst>
          </p:cNvPr>
          <p:cNvPicPr>
            <a:picLocks noChangeAspect="1"/>
          </p:cNvPicPr>
          <p:nvPr/>
        </p:nvPicPr>
        <p:blipFill>
          <a:blip r:embed="rId37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6"/>
              </a:ext>
            </a:extLst>
          </a:blip>
          <a:stretch>
            <a:fillRect/>
          </a:stretch>
        </p:blipFill>
        <p:spPr>
          <a:xfrm>
            <a:off x="2771804" y="3694547"/>
            <a:ext cx="228600" cy="228600"/>
          </a:xfrm>
          <a:prstGeom prst="rect">
            <a:avLst/>
          </a:prstGeom>
        </p:spPr>
      </p:pic>
      <p:pic>
        <p:nvPicPr>
          <p:cNvPr id="329" name="Graphic 328">
            <a:extLst>
              <a:ext uri="{FF2B5EF4-FFF2-40B4-BE49-F238E27FC236}">
                <a16:creationId xmlns:a16="http://schemas.microsoft.com/office/drawing/2014/main" id="{EA5749E4-09FA-0A41-A5CB-8E8B96A02456}"/>
              </a:ext>
            </a:extLst>
          </p:cNvPr>
          <p:cNvPicPr>
            <a:picLocks noChangeAspect="1"/>
          </p:cNvPicPr>
          <p:nvPr/>
        </p:nvPicPr>
        <p:blipFill>
          <a:blip r:embed="rId37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8"/>
              </a:ext>
            </a:extLst>
          </a:blip>
          <a:stretch>
            <a:fillRect/>
          </a:stretch>
        </p:blipFill>
        <p:spPr>
          <a:xfrm>
            <a:off x="2771804" y="3966357"/>
            <a:ext cx="228600" cy="228600"/>
          </a:xfrm>
          <a:prstGeom prst="rect">
            <a:avLst/>
          </a:prstGeom>
        </p:spPr>
      </p:pic>
      <p:pic>
        <p:nvPicPr>
          <p:cNvPr id="331" name="Graphic 330">
            <a:extLst>
              <a:ext uri="{FF2B5EF4-FFF2-40B4-BE49-F238E27FC236}">
                <a16:creationId xmlns:a16="http://schemas.microsoft.com/office/drawing/2014/main" id="{AC605295-9548-A447-803D-9E228A70A8C8}"/>
              </a:ext>
            </a:extLst>
          </p:cNvPr>
          <p:cNvPicPr>
            <a:picLocks noChangeAspect="1"/>
          </p:cNvPicPr>
          <p:nvPr/>
        </p:nvPicPr>
        <p:blipFill>
          <a:blip r:embed="rId37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0"/>
              </a:ext>
            </a:extLst>
          </a:blip>
          <a:stretch>
            <a:fillRect/>
          </a:stretch>
        </p:blipFill>
        <p:spPr>
          <a:xfrm>
            <a:off x="2771804" y="4781787"/>
            <a:ext cx="228600" cy="228600"/>
          </a:xfrm>
          <a:prstGeom prst="rect">
            <a:avLst/>
          </a:prstGeom>
        </p:spPr>
      </p:pic>
      <p:pic>
        <p:nvPicPr>
          <p:cNvPr id="333" name="Graphic 332">
            <a:extLst>
              <a:ext uri="{FF2B5EF4-FFF2-40B4-BE49-F238E27FC236}">
                <a16:creationId xmlns:a16="http://schemas.microsoft.com/office/drawing/2014/main" id="{3F803D4E-95DD-2F49-B831-8CDFFF61ECD6}"/>
              </a:ext>
            </a:extLst>
          </p:cNvPr>
          <p:cNvPicPr>
            <a:picLocks noChangeAspect="1"/>
          </p:cNvPicPr>
          <p:nvPr/>
        </p:nvPicPr>
        <p:blipFill>
          <a:blip r:embed="rId38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2"/>
              </a:ext>
            </a:extLst>
          </a:blip>
          <a:stretch>
            <a:fillRect/>
          </a:stretch>
        </p:blipFill>
        <p:spPr>
          <a:xfrm>
            <a:off x="2771804" y="5053597"/>
            <a:ext cx="228600" cy="228600"/>
          </a:xfrm>
          <a:prstGeom prst="rect">
            <a:avLst/>
          </a:prstGeom>
        </p:spPr>
      </p:pic>
      <p:pic>
        <p:nvPicPr>
          <p:cNvPr id="451" name="Graphic 450">
            <a:extLst>
              <a:ext uri="{FF2B5EF4-FFF2-40B4-BE49-F238E27FC236}">
                <a16:creationId xmlns:a16="http://schemas.microsoft.com/office/drawing/2014/main" id="{D1DB1F9E-A4EB-3141-9D02-A04E235123CE}"/>
              </a:ext>
            </a:extLst>
          </p:cNvPr>
          <p:cNvPicPr>
            <a:picLocks noChangeAspect="1"/>
          </p:cNvPicPr>
          <p:nvPr/>
        </p:nvPicPr>
        <p:blipFill>
          <a:blip r:embed="rId38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4"/>
              </a:ext>
            </a:extLst>
          </a:blip>
          <a:stretch>
            <a:fillRect/>
          </a:stretch>
        </p:blipFill>
        <p:spPr>
          <a:xfrm>
            <a:off x="2771804" y="5325407"/>
            <a:ext cx="228600" cy="228600"/>
          </a:xfrm>
          <a:prstGeom prst="rect">
            <a:avLst/>
          </a:prstGeom>
        </p:spPr>
      </p:pic>
      <p:pic>
        <p:nvPicPr>
          <p:cNvPr id="453" name="Graphic 452">
            <a:extLst>
              <a:ext uri="{FF2B5EF4-FFF2-40B4-BE49-F238E27FC236}">
                <a16:creationId xmlns:a16="http://schemas.microsoft.com/office/drawing/2014/main" id="{5F0CF166-FEC2-5849-8BE0-7AE5BF3C6E35}"/>
              </a:ext>
            </a:extLst>
          </p:cNvPr>
          <p:cNvPicPr>
            <a:picLocks noChangeAspect="1"/>
          </p:cNvPicPr>
          <p:nvPr/>
        </p:nvPicPr>
        <p:blipFill>
          <a:blip r:embed="rId38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6"/>
              </a:ext>
            </a:extLst>
          </a:blip>
          <a:stretch>
            <a:fillRect/>
          </a:stretch>
        </p:blipFill>
        <p:spPr>
          <a:xfrm>
            <a:off x="2771804" y="4509977"/>
            <a:ext cx="228600" cy="228600"/>
          </a:xfrm>
          <a:prstGeom prst="rect">
            <a:avLst/>
          </a:prstGeom>
        </p:spPr>
      </p:pic>
      <p:pic>
        <p:nvPicPr>
          <p:cNvPr id="455" name="Graphic 454">
            <a:extLst>
              <a:ext uri="{FF2B5EF4-FFF2-40B4-BE49-F238E27FC236}">
                <a16:creationId xmlns:a16="http://schemas.microsoft.com/office/drawing/2014/main" id="{EC98FA88-1161-7A45-9319-62E94599DD3D}"/>
              </a:ext>
            </a:extLst>
          </p:cNvPr>
          <p:cNvPicPr>
            <a:picLocks noChangeAspect="1"/>
          </p:cNvPicPr>
          <p:nvPr/>
        </p:nvPicPr>
        <p:blipFill>
          <a:blip r:embed="rId38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8"/>
              </a:ext>
            </a:extLst>
          </a:blip>
          <a:stretch>
            <a:fillRect/>
          </a:stretch>
        </p:blipFill>
        <p:spPr>
          <a:xfrm>
            <a:off x="2771804" y="5597217"/>
            <a:ext cx="228600" cy="228600"/>
          </a:xfrm>
          <a:prstGeom prst="rect">
            <a:avLst/>
          </a:prstGeom>
        </p:spPr>
      </p:pic>
      <p:pic>
        <p:nvPicPr>
          <p:cNvPr id="457" name="Graphic 456">
            <a:extLst>
              <a:ext uri="{FF2B5EF4-FFF2-40B4-BE49-F238E27FC236}">
                <a16:creationId xmlns:a16="http://schemas.microsoft.com/office/drawing/2014/main" id="{F4793BCA-C52E-4843-997D-60161B564382}"/>
              </a:ext>
            </a:extLst>
          </p:cNvPr>
          <p:cNvPicPr>
            <a:picLocks noChangeAspect="1"/>
          </p:cNvPicPr>
          <p:nvPr/>
        </p:nvPicPr>
        <p:blipFill>
          <a:blip r:embed="rId38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0"/>
              </a:ext>
            </a:extLst>
          </a:blip>
          <a:stretch>
            <a:fillRect/>
          </a:stretch>
        </p:blipFill>
        <p:spPr>
          <a:xfrm>
            <a:off x="2771804" y="5869024"/>
            <a:ext cx="228600" cy="228600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E4ABFBC-AC1C-CC43-8B31-C6B5DB6AAEA0}"/>
              </a:ext>
            </a:extLst>
          </p:cNvPr>
          <p:cNvPicPr>
            <a:picLocks noChangeAspect="1"/>
          </p:cNvPicPr>
          <p:nvPr/>
        </p:nvPicPr>
        <p:blipFill>
          <a:blip r:embed="rId39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2"/>
              </a:ext>
            </a:extLst>
          </a:blip>
          <a:stretch>
            <a:fillRect/>
          </a:stretch>
        </p:blipFill>
        <p:spPr>
          <a:xfrm>
            <a:off x="2771804" y="4238167"/>
            <a:ext cx="228600" cy="228600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99011CDE-BD90-1445-A8C3-14456BE67FE5}"/>
              </a:ext>
            </a:extLst>
          </p:cNvPr>
          <p:cNvPicPr>
            <a:picLocks noChangeAspect="1"/>
          </p:cNvPicPr>
          <p:nvPr/>
        </p:nvPicPr>
        <p:blipFill>
          <a:blip r:embed="rId39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4"/>
              </a:ext>
            </a:extLst>
          </a:blip>
          <a:stretch>
            <a:fillRect/>
          </a:stretch>
        </p:blipFill>
        <p:spPr>
          <a:xfrm>
            <a:off x="1425720" y="3694547"/>
            <a:ext cx="228600" cy="228600"/>
          </a:xfrm>
          <a:prstGeom prst="rect">
            <a:avLst/>
          </a:prstGeom>
        </p:spPr>
      </p:pic>
      <p:pic>
        <p:nvPicPr>
          <p:cNvPr id="273" name="Graphic 272">
            <a:extLst>
              <a:ext uri="{FF2B5EF4-FFF2-40B4-BE49-F238E27FC236}">
                <a16:creationId xmlns:a16="http://schemas.microsoft.com/office/drawing/2014/main" id="{2C25EF02-B29B-D04D-ABF6-7AF83A080991}"/>
              </a:ext>
            </a:extLst>
          </p:cNvPr>
          <p:cNvPicPr>
            <a:picLocks noChangeAspect="1"/>
          </p:cNvPicPr>
          <p:nvPr/>
        </p:nvPicPr>
        <p:blipFill>
          <a:blip r:embed="rId39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6"/>
              </a:ext>
            </a:extLst>
          </a:blip>
          <a:stretch>
            <a:fillRect/>
          </a:stretch>
        </p:blipFill>
        <p:spPr>
          <a:xfrm>
            <a:off x="1445660" y="2063687"/>
            <a:ext cx="228600" cy="228600"/>
          </a:xfrm>
          <a:prstGeom prst="rect">
            <a:avLst/>
          </a:prstGeom>
        </p:spPr>
      </p:pic>
      <p:pic>
        <p:nvPicPr>
          <p:cNvPr id="275" name="Graphic 274">
            <a:extLst>
              <a:ext uri="{FF2B5EF4-FFF2-40B4-BE49-F238E27FC236}">
                <a16:creationId xmlns:a16="http://schemas.microsoft.com/office/drawing/2014/main" id="{35AF9614-E99F-854F-B641-114A265D3057}"/>
              </a:ext>
            </a:extLst>
          </p:cNvPr>
          <p:cNvPicPr>
            <a:picLocks noChangeAspect="1"/>
          </p:cNvPicPr>
          <p:nvPr/>
        </p:nvPicPr>
        <p:blipFill>
          <a:blip r:embed="rId39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8"/>
              </a:ext>
            </a:extLst>
          </a:blip>
          <a:stretch>
            <a:fillRect/>
          </a:stretch>
        </p:blipFill>
        <p:spPr>
          <a:xfrm>
            <a:off x="1445660" y="2607307"/>
            <a:ext cx="228600" cy="228600"/>
          </a:xfrm>
          <a:prstGeom prst="rect">
            <a:avLst/>
          </a:prstGeom>
        </p:spPr>
      </p:pic>
      <p:pic>
        <p:nvPicPr>
          <p:cNvPr id="277" name="Graphic 276">
            <a:extLst>
              <a:ext uri="{FF2B5EF4-FFF2-40B4-BE49-F238E27FC236}">
                <a16:creationId xmlns:a16="http://schemas.microsoft.com/office/drawing/2014/main" id="{91A9C0ED-EA94-2B4E-A286-FF95C92F6EF1}"/>
              </a:ext>
            </a:extLst>
          </p:cNvPr>
          <p:cNvPicPr>
            <a:picLocks noChangeAspect="1"/>
          </p:cNvPicPr>
          <p:nvPr/>
        </p:nvPicPr>
        <p:blipFill>
          <a:blip r:embed="rId39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0"/>
              </a:ext>
            </a:extLst>
          </a:blip>
          <a:stretch>
            <a:fillRect/>
          </a:stretch>
        </p:blipFill>
        <p:spPr>
          <a:xfrm>
            <a:off x="1445660" y="3422737"/>
            <a:ext cx="228600" cy="228600"/>
          </a:xfrm>
          <a:prstGeom prst="rect">
            <a:avLst/>
          </a:prstGeom>
        </p:spPr>
      </p:pic>
      <p:pic>
        <p:nvPicPr>
          <p:cNvPr id="279" name="Graphic 278">
            <a:extLst>
              <a:ext uri="{FF2B5EF4-FFF2-40B4-BE49-F238E27FC236}">
                <a16:creationId xmlns:a16="http://schemas.microsoft.com/office/drawing/2014/main" id="{08B4731D-C5C6-864E-ABD9-7D5BF211BA67}"/>
              </a:ext>
            </a:extLst>
          </p:cNvPr>
          <p:cNvPicPr>
            <a:picLocks noChangeAspect="1"/>
          </p:cNvPicPr>
          <p:nvPr/>
        </p:nvPicPr>
        <p:blipFill>
          <a:blip r:embed="rId40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2"/>
              </a:ext>
            </a:extLst>
          </a:blip>
          <a:stretch>
            <a:fillRect/>
          </a:stretch>
        </p:blipFill>
        <p:spPr>
          <a:xfrm>
            <a:off x="1445660" y="2335497"/>
            <a:ext cx="228600" cy="228600"/>
          </a:xfrm>
          <a:prstGeom prst="rect">
            <a:avLst/>
          </a:prstGeom>
        </p:spPr>
      </p:pic>
      <p:pic>
        <p:nvPicPr>
          <p:cNvPr id="281" name="Graphic 280">
            <a:extLst>
              <a:ext uri="{FF2B5EF4-FFF2-40B4-BE49-F238E27FC236}">
                <a16:creationId xmlns:a16="http://schemas.microsoft.com/office/drawing/2014/main" id="{90E28C48-BD83-A64D-B1BF-992502D60C45}"/>
              </a:ext>
            </a:extLst>
          </p:cNvPr>
          <p:cNvPicPr>
            <a:picLocks noChangeAspect="1"/>
          </p:cNvPicPr>
          <p:nvPr/>
        </p:nvPicPr>
        <p:blipFill>
          <a:blip r:embed="rId40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4"/>
              </a:ext>
            </a:extLst>
          </a:blip>
          <a:stretch>
            <a:fillRect/>
          </a:stretch>
        </p:blipFill>
        <p:spPr>
          <a:xfrm>
            <a:off x="1445660" y="2879117"/>
            <a:ext cx="228600" cy="228600"/>
          </a:xfrm>
          <a:prstGeom prst="rect">
            <a:avLst/>
          </a:prstGeom>
        </p:spPr>
      </p:pic>
      <p:pic>
        <p:nvPicPr>
          <p:cNvPr id="283" name="Graphic 282">
            <a:extLst>
              <a:ext uri="{FF2B5EF4-FFF2-40B4-BE49-F238E27FC236}">
                <a16:creationId xmlns:a16="http://schemas.microsoft.com/office/drawing/2014/main" id="{A4450154-805C-C948-9B4E-801E1997E864}"/>
              </a:ext>
            </a:extLst>
          </p:cNvPr>
          <p:cNvPicPr>
            <a:picLocks noChangeAspect="1"/>
          </p:cNvPicPr>
          <p:nvPr/>
        </p:nvPicPr>
        <p:blipFill>
          <a:blip r:embed="rId40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6"/>
              </a:ext>
            </a:extLst>
          </a:blip>
          <a:stretch>
            <a:fillRect/>
          </a:stretch>
        </p:blipFill>
        <p:spPr>
          <a:xfrm>
            <a:off x="1445660" y="3150927"/>
            <a:ext cx="228600" cy="228600"/>
          </a:xfrm>
          <a:prstGeom prst="rect">
            <a:avLst/>
          </a:prstGeom>
        </p:spPr>
      </p:pic>
      <p:pic>
        <p:nvPicPr>
          <p:cNvPr id="407" name="Graphic 406">
            <a:extLst>
              <a:ext uri="{FF2B5EF4-FFF2-40B4-BE49-F238E27FC236}">
                <a16:creationId xmlns:a16="http://schemas.microsoft.com/office/drawing/2014/main" id="{81F35385-AF36-E646-A61F-1318C29D5CFB}"/>
              </a:ext>
            </a:extLst>
          </p:cNvPr>
          <p:cNvPicPr>
            <a:picLocks noChangeAspect="1"/>
          </p:cNvPicPr>
          <p:nvPr/>
        </p:nvPicPr>
        <p:blipFill>
          <a:blip r:embed="rId40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8"/>
              </a:ext>
            </a:extLst>
          </a:blip>
          <a:stretch>
            <a:fillRect/>
          </a:stretch>
        </p:blipFill>
        <p:spPr>
          <a:xfrm>
            <a:off x="1445660" y="3966357"/>
            <a:ext cx="228600" cy="228600"/>
          </a:xfrm>
          <a:prstGeom prst="rect">
            <a:avLst/>
          </a:prstGeom>
        </p:spPr>
      </p:pic>
      <p:pic>
        <p:nvPicPr>
          <p:cNvPr id="409" name="Graphic 408">
            <a:extLst>
              <a:ext uri="{FF2B5EF4-FFF2-40B4-BE49-F238E27FC236}">
                <a16:creationId xmlns:a16="http://schemas.microsoft.com/office/drawing/2014/main" id="{7C97F89C-71F4-824E-A9B7-D811DB5E8D03}"/>
              </a:ext>
            </a:extLst>
          </p:cNvPr>
          <p:cNvPicPr>
            <a:picLocks noChangeAspect="1"/>
          </p:cNvPicPr>
          <p:nvPr/>
        </p:nvPicPr>
        <p:blipFill>
          <a:blip r:embed="rId40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0"/>
              </a:ext>
            </a:extLst>
          </a:blip>
          <a:stretch>
            <a:fillRect/>
          </a:stretch>
        </p:blipFill>
        <p:spPr>
          <a:xfrm>
            <a:off x="1445660" y="5325407"/>
            <a:ext cx="228600" cy="228600"/>
          </a:xfrm>
          <a:prstGeom prst="rect">
            <a:avLst/>
          </a:prstGeom>
        </p:spPr>
      </p:pic>
      <p:pic>
        <p:nvPicPr>
          <p:cNvPr id="419" name="Graphic 418">
            <a:extLst>
              <a:ext uri="{FF2B5EF4-FFF2-40B4-BE49-F238E27FC236}">
                <a16:creationId xmlns:a16="http://schemas.microsoft.com/office/drawing/2014/main" id="{D2FC332C-D194-5544-A740-1CDBB336DD34}"/>
              </a:ext>
            </a:extLst>
          </p:cNvPr>
          <p:cNvPicPr>
            <a:picLocks noChangeAspect="1"/>
          </p:cNvPicPr>
          <p:nvPr/>
        </p:nvPicPr>
        <p:blipFill>
          <a:blip r:embed="rId4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2"/>
              </a:ext>
            </a:extLst>
          </a:blip>
          <a:stretch>
            <a:fillRect/>
          </a:stretch>
        </p:blipFill>
        <p:spPr>
          <a:xfrm>
            <a:off x="1445660" y="4509977"/>
            <a:ext cx="228600" cy="228600"/>
          </a:xfrm>
          <a:prstGeom prst="rect">
            <a:avLst/>
          </a:prstGeom>
        </p:spPr>
      </p:pic>
      <p:pic>
        <p:nvPicPr>
          <p:cNvPr id="421" name="Graphic 420">
            <a:extLst>
              <a:ext uri="{FF2B5EF4-FFF2-40B4-BE49-F238E27FC236}">
                <a16:creationId xmlns:a16="http://schemas.microsoft.com/office/drawing/2014/main" id="{665C1A9C-E98A-B348-824E-599E3FC159B7}"/>
              </a:ext>
            </a:extLst>
          </p:cNvPr>
          <p:cNvPicPr>
            <a:picLocks noChangeAspect="1"/>
          </p:cNvPicPr>
          <p:nvPr/>
        </p:nvPicPr>
        <p:blipFill>
          <a:blip r:embed="rId4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4"/>
              </a:ext>
            </a:extLst>
          </a:blip>
          <a:stretch>
            <a:fillRect/>
          </a:stretch>
        </p:blipFill>
        <p:spPr>
          <a:xfrm>
            <a:off x="1445660" y="5597217"/>
            <a:ext cx="228600" cy="228600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81BC44B-B45E-0D45-83FF-1A8E85DB4915}"/>
              </a:ext>
            </a:extLst>
          </p:cNvPr>
          <p:cNvPicPr>
            <a:picLocks noChangeAspect="1"/>
          </p:cNvPicPr>
          <p:nvPr/>
        </p:nvPicPr>
        <p:blipFill>
          <a:blip r:embed="rId4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6"/>
              </a:ext>
            </a:extLst>
          </a:blip>
          <a:stretch>
            <a:fillRect/>
          </a:stretch>
        </p:blipFill>
        <p:spPr>
          <a:xfrm>
            <a:off x="1432920" y="4238167"/>
            <a:ext cx="228600" cy="228600"/>
          </a:xfrm>
          <a:prstGeom prst="rect">
            <a:avLst/>
          </a:prstGeom>
        </p:spPr>
      </p:pic>
      <p:pic>
        <p:nvPicPr>
          <p:cNvPr id="549" name="Graphic 548">
            <a:extLst>
              <a:ext uri="{FF2B5EF4-FFF2-40B4-BE49-F238E27FC236}">
                <a16:creationId xmlns:a16="http://schemas.microsoft.com/office/drawing/2014/main" id="{16DAFFA5-2C7E-584B-8243-0EE79CCCFE02}"/>
              </a:ext>
            </a:extLst>
          </p:cNvPr>
          <p:cNvPicPr>
            <a:picLocks noChangeAspect="1"/>
          </p:cNvPicPr>
          <p:nvPr/>
        </p:nvPicPr>
        <p:blipFill>
          <a:blip r:embed="rId4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8"/>
              </a:ext>
            </a:extLst>
          </a:blip>
          <a:stretch>
            <a:fillRect/>
          </a:stretch>
        </p:blipFill>
        <p:spPr>
          <a:xfrm>
            <a:off x="1432920" y="4781787"/>
            <a:ext cx="228600" cy="228600"/>
          </a:xfrm>
          <a:prstGeom prst="rect">
            <a:avLst/>
          </a:prstGeom>
        </p:spPr>
      </p:pic>
      <p:pic>
        <p:nvPicPr>
          <p:cNvPr id="551" name="Graphic 550">
            <a:extLst>
              <a:ext uri="{FF2B5EF4-FFF2-40B4-BE49-F238E27FC236}">
                <a16:creationId xmlns:a16="http://schemas.microsoft.com/office/drawing/2014/main" id="{4564E153-D1B3-A041-B5ED-B630820B8F4B}"/>
              </a:ext>
            </a:extLst>
          </p:cNvPr>
          <p:cNvPicPr>
            <a:picLocks noChangeAspect="1"/>
          </p:cNvPicPr>
          <p:nvPr/>
        </p:nvPicPr>
        <p:blipFill>
          <a:blip r:embed="rId4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0"/>
              </a:ext>
            </a:extLst>
          </a:blip>
          <a:stretch>
            <a:fillRect/>
          </a:stretch>
        </p:blipFill>
        <p:spPr>
          <a:xfrm>
            <a:off x="1432920" y="5053597"/>
            <a:ext cx="228600" cy="228600"/>
          </a:xfrm>
          <a:prstGeom prst="rect">
            <a:avLst/>
          </a:prstGeom>
        </p:spPr>
      </p:pic>
      <p:pic>
        <p:nvPicPr>
          <p:cNvPr id="553" name="Graphic 552">
            <a:extLst>
              <a:ext uri="{FF2B5EF4-FFF2-40B4-BE49-F238E27FC236}">
                <a16:creationId xmlns:a16="http://schemas.microsoft.com/office/drawing/2014/main" id="{BAB401DA-171D-6A4E-A178-186C5A6E5E6C}"/>
              </a:ext>
            </a:extLst>
          </p:cNvPr>
          <p:cNvPicPr>
            <a:picLocks noChangeAspect="1"/>
          </p:cNvPicPr>
          <p:nvPr/>
        </p:nvPicPr>
        <p:blipFill>
          <a:blip r:embed="rId4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2"/>
              </a:ext>
            </a:extLst>
          </a:blip>
          <a:stretch>
            <a:fillRect/>
          </a:stretch>
        </p:blipFill>
        <p:spPr>
          <a:xfrm>
            <a:off x="1432920" y="5869024"/>
            <a:ext cx="228600" cy="228600"/>
          </a:xfrm>
          <a:prstGeom prst="rect">
            <a:avLst/>
          </a:prstGeom>
        </p:spPr>
      </p:pic>
      <p:pic>
        <p:nvPicPr>
          <p:cNvPr id="261" name="Graphic 260">
            <a:extLst>
              <a:ext uri="{FF2B5EF4-FFF2-40B4-BE49-F238E27FC236}">
                <a16:creationId xmlns:a16="http://schemas.microsoft.com/office/drawing/2014/main" id="{8F28A438-989D-3D44-92A6-1A393709FA6C}"/>
              </a:ext>
            </a:extLst>
          </p:cNvPr>
          <p:cNvPicPr>
            <a:picLocks noChangeAspect="1"/>
          </p:cNvPicPr>
          <p:nvPr/>
        </p:nvPicPr>
        <p:blipFill>
          <a:blip r:embed="rId4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4"/>
              </a:ext>
            </a:extLst>
          </a:blip>
          <a:stretch>
            <a:fillRect/>
          </a:stretch>
        </p:blipFill>
        <p:spPr>
          <a:xfrm>
            <a:off x="1887708" y="2063687"/>
            <a:ext cx="228600" cy="228600"/>
          </a:xfrm>
          <a:prstGeom prst="rect">
            <a:avLst/>
          </a:prstGeom>
        </p:spPr>
      </p:pic>
      <p:pic>
        <p:nvPicPr>
          <p:cNvPr id="263" name="Graphic 262">
            <a:extLst>
              <a:ext uri="{FF2B5EF4-FFF2-40B4-BE49-F238E27FC236}">
                <a16:creationId xmlns:a16="http://schemas.microsoft.com/office/drawing/2014/main" id="{08A9CC41-6E84-A140-841E-8395418FE476}"/>
              </a:ext>
            </a:extLst>
          </p:cNvPr>
          <p:cNvPicPr>
            <a:picLocks noChangeAspect="1"/>
          </p:cNvPicPr>
          <p:nvPr/>
        </p:nvPicPr>
        <p:blipFill>
          <a:blip r:embed="rId4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6"/>
              </a:ext>
            </a:extLst>
          </a:blip>
          <a:stretch>
            <a:fillRect/>
          </a:stretch>
        </p:blipFill>
        <p:spPr>
          <a:xfrm>
            <a:off x="1887708" y="2335358"/>
            <a:ext cx="228600" cy="228600"/>
          </a:xfrm>
          <a:prstGeom prst="rect">
            <a:avLst/>
          </a:prstGeom>
        </p:spPr>
      </p:pic>
      <p:pic>
        <p:nvPicPr>
          <p:cNvPr id="265" name="Graphic 264">
            <a:extLst>
              <a:ext uri="{FF2B5EF4-FFF2-40B4-BE49-F238E27FC236}">
                <a16:creationId xmlns:a16="http://schemas.microsoft.com/office/drawing/2014/main" id="{88AFA8AD-9C53-6A45-AEF7-170D844EFFBD}"/>
              </a:ext>
            </a:extLst>
          </p:cNvPr>
          <p:cNvPicPr>
            <a:picLocks noChangeAspect="1"/>
          </p:cNvPicPr>
          <p:nvPr/>
        </p:nvPicPr>
        <p:blipFill>
          <a:blip r:embed="rId4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8"/>
              </a:ext>
            </a:extLst>
          </a:blip>
          <a:stretch>
            <a:fillRect/>
          </a:stretch>
        </p:blipFill>
        <p:spPr>
          <a:xfrm>
            <a:off x="1887708" y="2607029"/>
            <a:ext cx="228600" cy="228600"/>
          </a:xfrm>
          <a:prstGeom prst="rect">
            <a:avLst/>
          </a:prstGeom>
        </p:spPr>
      </p:pic>
      <p:pic>
        <p:nvPicPr>
          <p:cNvPr id="267" name="Graphic 266">
            <a:extLst>
              <a:ext uri="{FF2B5EF4-FFF2-40B4-BE49-F238E27FC236}">
                <a16:creationId xmlns:a16="http://schemas.microsoft.com/office/drawing/2014/main" id="{791FCF8B-C166-8C43-8C17-121240984934}"/>
              </a:ext>
            </a:extLst>
          </p:cNvPr>
          <p:cNvPicPr>
            <a:picLocks noChangeAspect="1"/>
          </p:cNvPicPr>
          <p:nvPr/>
        </p:nvPicPr>
        <p:blipFill>
          <a:blip r:embed="rId4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0"/>
              </a:ext>
            </a:extLst>
          </a:blip>
          <a:stretch>
            <a:fillRect/>
          </a:stretch>
        </p:blipFill>
        <p:spPr>
          <a:xfrm>
            <a:off x="1887708" y="2878700"/>
            <a:ext cx="228600" cy="228600"/>
          </a:xfrm>
          <a:prstGeom prst="rect">
            <a:avLst/>
          </a:prstGeom>
        </p:spPr>
      </p:pic>
      <p:pic>
        <p:nvPicPr>
          <p:cNvPr id="285" name="Graphic 284">
            <a:extLst>
              <a:ext uri="{FF2B5EF4-FFF2-40B4-BE49-F238E27FC236}">
                <a16:creationId xmlns:a16="http://schemas.microsoft.com/office/drawing/2014/main" id="{2C034CD3-7FCE-5045-8B22-44C7A0C1552B}"/>
              </a:ext>
            </a:extLst>
          </p:cNvPr>
          <p:cNvPicPr>
            <a:picLocks noChangeAspect="1"/>
          </p:cNvPicPr>
          <p:nvPr/>
        </p:nvPicPr>
        <p:blipFill>
          <a:blip r:embed="rId4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2"/>
              </a:ext>
            </a:extLst>
          </a:blip>
          <a:stretch>
            <a:fillRect/>
          </a:stretch>
        </p:blipFill>
        <p:spPr>
          <a:xfrm>
            <a:off x="1887708" y="4237055"/>
            <a:ext cx="228600" cy="228600"/>
          </a:xfrm>
          <a:prstGeom prst="rect">
            <a:avLst/>
          </a:prstGeom>
        </p:spPr>
      </p:pic>
      <p:pic>
        <p:nvPicPr>
          <p:cNvPr id="287" name="Graphic 286">
            <a:extLst>
              <a:ext uri="{FF2B5EF4-FFF2-40B4-BE49-F238E27FC236}">
                <a16:creationId xmlns:a16="http://schemas.microsoft.com/office/drawing/2014/main" id="{4C86A206-5EDD-444A-8424-B0222F6F7446}"/>
              </a:ext>
            </a:extLst>
          </p:cNvPr>
          <p:cNvPicPr>
            <a:picLocks noChangeAspect="1"/>
          </p:cNvPicPr>
          <p:nvPr/>
        </p:nvPicPr>
        <p:blipFill>
          <a:blip r:embed="rId4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4"/>
              </a:ext>
            </a:extLst>
          </a:blip>
          <a:stretch>
            <a:fillRect/>
          </a:stretch>
        </p:blipFill>
        <p:spPr>
          <a:xfrm>
            <a:off x="1887708" y="5595410"/>
            <a:ext cx="228600" cy="228600"/>
          </a:xfrm>
          <a:prstGeom prst="rect">
            <a:avLst/>
          </a:prstGeom>
        </p:spPr>
      </p:pic>
      <p:pic>
        <p:nvPicPr>
          <p:cNvPr id="411" name="Graphic 410">
            <a:extLst>
              <a:ext uri="{FF2B5EF4-FFF2-40B4-BE49-F238E27FC236}">
                <a16:creationId xmlns:a16="http://schemas.microsoft.com/office/drawing/2014/main" id="{9BA933E5-666C-A141-9E62-FA8B9D87C79F}"/>
              </a:ext>
            </a:extLst>
          </p:cNvPr>
          <p:cNvPicPr>
            <a:picLocks noChangeAspect="1"/>
          </p:cNvPicPr>
          <p:nvPr/>
        </p:nvPicPr>
        <p:blipFill>
          <a:blip r:embed="rId4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6"/>
              </a:ext>
            </a:extLst>
          </a:blip>
          <a:stretch>
            <a:fillRect/>
          </a:stretch>
        </p:blipFill>
        <p:spPr>
          <a:xfrm>
            <a:off x="1887708" y="3150371"/>
            <a:ext cx="228600" cy="228600"/>
          </a:xfrm>
          <a:prstGeom prst="rect">
            <a:avLst/>
          </a:prstGeom>
        </p:spPr>
      </p:pic>
      <p:pic>
        <p:nvPicPr>
          <p:cNvPr id="413" name="Graphic 412">
            <a:extLst>
              <a:ext uri="{FF2B5EF4-FFF2-40B4-BE49-F238E27FC236}">
                <a16:creationId xmlns:a16="http://schemas.microsoft.com/office/drawing/2014/main" id="{13CB2C12-95C2-6D4A-A530-B753B37F3300}"/>
              </a:ext>
            </a:extLst>
          </p:cNvPr>
          <p:cNvPicPr>
            <a:picLocks noChangeAspect="1"/>
          </p:cNvPicPr>
          <p:nvPr/>
        </p:nvPicPr>
        <p:blipFill>
          <a:blip r:embed="rId4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8"/>
              </a:ext>
            </a:extLst>
          </a:blip>
          <a:stretch>
            <a:fillRect/>
          </a:stretch>
        </p:blipFill>
        <p:spPr>
          <a:xfrm>
            <a:off x="1887708" y="3965384"/>
            <a:ext cx="228600" cy="228600"/>
          </a:xfrm>
          <a:prstGeom prst="rect">
            <a:avLst/>
          </a:prstGeom>
        </p:spPr>
      </p:pic>
      <p:pic>
        <p:nvPicPr>
          <p:cNvPr id="415" name="Graphic 414">
            <a:extLst>
              <a:ext uri="{FF2B5EF4-FFF2-40B4-BE49-F238E27FC236}">
                <a16:creationId xmlns:a16="http://schemas.microsoft.com/office/drawing/2014/main" id="{78CE5441-6AF0-6041-BE4E-7374D341EAC8}"/>
              </a:ext>
            </a:extLst>
          </p:cNvPr>
          <p:cNvPicPr>
            <a:picLocks noChangeAspect="1"/>
          </p:cNvPicPr>
          <p:nvPr/>
        </p:nvPicPr>
        <p:blipFill>
          <a:blip r:embed="rId4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0"/>
              </a:ext>
            </a:extLst>
          </a:blip>
          <a:stretch>
            <a:fillRect/>
          </a:stretch>
        </p:blipFill>
        <p:spPr>
          <a:xfrm>
            <a:off x="1887708" y="3422042"/>
            <a:ext cx="228600" cy="228600"/>
          </a:xfrm>
          <a:prstGeom prst="rect">
            <a:avLst/>
          </a:prstGeom>
        </p:spPr>
      </p:pic>
      <p:pic>
        <p:nvPicPr>
          <p:cNvPr id="417" name="Graphic 416">
            <a:extLst>
              <a:ext uri="{FF2B5EF4-FFF2-40B4-BE49-F238E27FC236}">
                <a16:creationId xmlns:a16="http://schemas.microsoft.com/office/drawing/2014/main" id="{D437A8D5-2CB0-A84E-8C12-84B7B8A9E90A}"/>
              </a:ext>
            </a:extLst>
          </p:cNvPr>
          <p:cNvPicPr>
            <a:picLocks noChangeAspect="1"/>
          </p:cNvPicPr>
          <p:nvPr/>
        </p:nvPicPr>
        <p:blipFill>
          <a:blip r:embed="rId4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2"/>
              </a:ext>
            </a:extLst>
          </a:blip>
          <a:stretch>
            <a:fillRect/>
          </a:stretch>
        </p:blipFill>
        <p:spPr>
          <a:xfrm>
            <a:off x="1887708" y="3693713"/>
            <a:ext cx="228600" cy="228600"/>
          </a:xfrm>
          <a:prstGeom prst="rect">
            <a:avLst/>
          </a:prstGeom>
        </p:spPr>
      </p:pic>
      <p:pic>
        <p:nvPicPr>
          <p:cNvPr id="423" name="Graphic 422">
            <a:extLst>
              <a:ext uri="{FF2B5EF4-FFF2-40B4-BE49-F238E27FC236}">
                <a16:creationId xmlns:a16="http://schemas.microsoft.com/office/drawing/2014/main" id="{0050379F-E383-7548-98E8-2BDEC68A1477}"/>
              </a:ext>
            </a:extLst>
          </p:cNvPr>
          <p:cNvPicPr>
            <a:picLocks noChangeAspect="1"/>
          </p:cNvPicPr>
          <p:nvPr/>
        </p:nvPicPr>
        <p:blipFill>
          <a:blip r:embed="rId4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4"/>
              </a:ext>
            </a:extLst>
          </a:blip>
          <a:stretch>
            <a:fillRect/>
          </a:stretch>
        </p:blipFill>
        <p:spPr>
          <a:xfrm>
            <a:off x="1887708" y="4780397"/>
            <a:ext cx="228600" cy="228600"/>
          </a:xfrm>
          <a:prstGeom prst="rect">
            <a:avLst/>
          </a:prstGeom>
        </p:spPr>
      </p:pic>
      <p:pic>
        <p:nvPicPr>
          <p:cNvPr id="425" name="Graphic 424">
            <a:extLst>
              <a:ext uri="{FF2B5EF4-FFF2-40B4-BE49-F238E27FC236}">
                <a16:creationId xmlns:a16="http://schemas.microsoft.com/office/drawing/2014/main" id="{923049D4-257E-FF46-8252-6B30B027CD07}"/>
              </a:ext>
            </a:extLst>
          </p:cNvPr>
          <p:cNvPicPr>
            <a:picLocks noChangeAspect="1"/>
          </p:cNvPicPr>
          <p:nvPr/>
        </p:nvPicPr>
        <p:blipFill>
          <a:blip r:embed="rId4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6"/>
              </a:ext>
            </a:extLst>
          </a:blip>
          <a:stretch>
            <a:fillRect/>
          </a:stretch>
        </p:blipFill>
        <p:spPr>
          <a:xfrm>
            <a:off x="1887708" y="5323739"/>
            <a:ext cx="228600" cy="228600"/>
          </a:xfrm>
          <a:prstGeom prst="rect">
            <a:avLst/>
          </a:prstGeom>
        </p:spPr>
      </p:pic>
      <p:pic>
        <p:nvPicPr>
          <p:cNvPr id="427" name="Graphic 426">
            <a:extLst>
              <a:ext uri="{FF2B5EF4-FFF2-40B4-BE49-F238E27FC236}">
                <a16:creationId xmlns:a16="http://schemas.microsoft.com/office/drawing/2014/main" id="{79A9CF75-5AA3-8340-8250-2C2C281181A0}"/>
              </a:ext>
            </a:extLst>
          </p:cNvPr>
          <p:cNvPicPr>
            <a:picLocks noChangeAspect="1"/>
          </p:cNvPicPr>
          <p:nvPr/>
        </p:nvPicPr>
        <p:blipFill>
          <a:blip r:embed="rId4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8"/>
              </a:ext>
            </a:extLst>
          </a:blip>
          <a:stretch>
            <a:fillRect/>
          </a:stretch>
        </p:blipFill>
        <p:spPr>
          <a:xfrm>
            <a:off x="1887708" y="5052068"/>
            <a:ext cx="228600" cy="228600"/>
          </a:xfrm>
          <a:prstGeom prst="rect">
            <a:avLst/>
          </a:prstGeom>
        </p:spPr>
      </p:pic>
      <p:pic>
        <p:nvPicPr>
          <p:cNvPr id="555" name="Graphic 554">
            <a:extLst>
              <a:ext uri="{FF2B5EF4-FFF2-40B4-BE49-F238E27FC236}">
                <a16:creationId xmlns:a16="http://schemas.microsoft.com/office/drawing/2014/main" id="{277906C3-027F-2441-B7EC-0C2484C11967}"/>
              </a:ext>
            </a:extLst>
          </p:cNvPr>
          <p:cNvPicPr>
            <a:picLocks noChangeAspect="1"/>
          </p:cNvPicPr>
          <p:nvPr/>
        </p:nvPicPr>
        <p:blipFill>
          <a:blip r:embed="rId4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0"/>
              </a:ext>
            </a:extLst>
          </a:blip>
          <a:stretch>
            <a:fillRect/>
          </a:stretch>
        </p:blipFill>
        <p:spPr>
          <a:xfrm>
            <a:off x="1887708" y="4508726"/>
            <a:ext cx="228600" cy="228600"/>
          </a:xfrm>
          <a:prstGeom prst="rect">
            <a:avLst/>
          </a:prstGeom>
        </p:spPr>
      </p:pic>
      <p:pic>
        <p:nvPicPr>
          <p:cNvPr id="557" name="Graphic 556">
            <a:extLst>
              <a:ext uri="{FF2B5EF4-FFF2-40B4-BE49-F238E27FC236}">
                <a16:creationId xmlns:a16="http://schemas.microsoft.com/office/drawing/2014/main" id="{B532495E-E37D-3445-9DC2-EE7A29FC71A7}"/>
              </a:ext>
            </a:extLst>
          </p:cNvPr>
          <p:cNvPicPr>
            <a:picLocks noChangeAspect="1"/>
          </p:cNvPicPr>
          <p:nvPr/>
        </p:nvPicPr>
        <p:blipFill>
          <a:blip r:embed="rId45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2"/>
              </a:ext>
            </a:extLst>
          </a:blip>
          <a:stretch>
            <a:fillRect/>
          </a:stretch>
        </p:blipFill>
        <p:spPr>
          <a:xfrm>
            <a:off x="1887708" y="5867086"/>
            <a:ext cx="228600" cy="228600"/>
          </a:xfrm>
          <a:prstGeom prst="rect">
            <a:avLst/>
          </a:prstGeom>
        </p:spPr>
      </p:pic>
      <p:pic>
        <p:nvPicPr>
          <p:cNvPr id="137" name="Graphic 136">
            <a:extLst>
              <a:ext uri="{FF2B5EF4-FFF2-40B4-BE49-F238E27FC236}">
                <a16:creationId xmlns:a16="http://schemas.microsoft.com/office/drawing/2014/main" id="{E5EC037E-57B7-D943-8CC1-C92916518E1B}"/>
              </a:ext>
            </a:extLst>
          </p:cNvPr>
          <p:cNvPicPr>
            <a:picLocks noChangeAspect="1"/>
          </p:cNvPicPr>
          <p:nvPr/>
        </p:nvPicPr>
        <p:blipFill>
          <a:blip r:embed="rId45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4"/>
              </a:ext>
            </a:extLst>
          </a:blip>
          <a:stretch>
            <a:fillRect/>
          </a:stretch>
        </p:blipFill>
        <p:spPr>
          <a:xfrm>
            <a:off x="10728676" y="3369450"/>
            <a:ext cx="228600" cy="228600"/>
          </a:xfrm>
          <a:prstGeom prst="rect">
            <a:avLst/>
          </a:prstGeom>
        </p:spPr>
      </p:pic>
      <p:pic>
        <p:nvPicPr>
          <p:cNvPr id="139" name="Graphic 138">
            <a:extLst>
              <a:ext uri="{FF2B5EF4-FFF2-40B4-BE49-F238E27FC236}">
                <a16:creationId xmlns:a16="http://schemas.microsoft.com/office/drawing/2014/main" id="{BF6410A3-2ABC-3349-80C0-FA7A8682E755}"/>
              </a:ext>
            </a:extLst>
          </p:cNvPr>
          <p:cNvPicPr>
            <a:picLocks noChangeAspect="1"/>
          </p:cNvPicPr>
          <p:nvPr/>
        </p:nvPicPr>
        <p:blipFill>
          <a:blip r:embed="rId45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6"/>
              </a:ext>
            </a:extLst>
          </a:blip>
          <a:stretch>
            <a:fillRect/>
          </a:stretch>
        </p:blipFill>
        <p:spPr>
          <a:xfrm>
            <a:off x="10728676" y="3115840"/>
            <a:ext cx="228600" cy="228600"/>
          </a:xfrm>
          <a:prstGeom prst="rect">
            <a:avLst/>
          </a:prstGeom>
        </p:spPr>
      </p:pic>
      <p:pic>
        <p:nvPicPr>
          <p:cNvPr id="147" name="Graphic 146">
            <a:extLst>
              <a:ext uri="{FF2B5EF4-FFF2-40B4-BE49-F238E27FC236}">
                <a16:creationId xmlns:a16="http://schemas.microsoft.com/office/drawing/2014/main" id="{207D0FAE-43F7-4E4F-9E02-B63B4237016D}"/>
              </a:ext>
            </a:extLst>
          </p:cNvPr>
          <p:cNvPicPr>
            <a:picLocks noChangeAspect="1"/>
          </p:cNvPicPr>
          <p:nvPr/>
        </p:nvPicPr>
        <p:blipFill>
          <a:blip r:embed="rId45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8"/>
              </a:ext>
            </a:extLst>
          </a:blip>
          <a:stretch>
            <a:fillRect/>
          </a:stretch>
        </p:blipFill>
        <p:spPr>
          <a:xfrm>
            <a:off x="10728676" y="2101400"/>
            <a:ext cx="228600" cy="228600"/>
          </a:xfrm>
          <a:prstGeom prst="rect">
            <a:avLst/>
          </a:prstGeom>
        </p:spPr>
      </p:pic>
      <p:pic>
        <p:nvPicPr>
          <p:cNvPr id="149" name="Graphic 148">
            <a:extLst>
              <a:ext uri="{FF2B5EF4-FFF2-40B4-BE49-F238E27FC236}">
                <a16:creationId xmlns:a16="http://schemas.microsoft.com/office/drawing/2014/main" id="{44962DA9-452F-9447-B5F0-CAA5DA7E6966}"/>
              </a:ext>
            </a:extLst>
          </p:cNvPr>
          <p:cNvPicPr>
            <a:picLocks noChangeAspect="1"/>
          </p:cNvPicPr>
          <p:nvPr/>
        </p:nvPicPr>
        <p:blipFill>
          <a:blip r:embed="rId4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0"/>
              </a:ext>
            </a:extLst>
          </a:blip>
          <a:stretch>
            <a:fillRect/>
          </a:stretch>
        </p:blipFill>
        <p:spPr>
          <a:xfrm>
            <a:off x="10728676" y="2355010"/>
            <a:ext cx="228600" cy="228600"/>
          </a:xfrm>
          <a:prstGeom prst="rect">
            <a:avLst/>
          </a:prstGeom>
        </p:spPr>
      </p:pic>
      <p:pic>
        <p:nvPicPr>
          <p:cNvPr id="151" name="Graphic 150">
            <a:extLst>
              <a:ext uri="{FF2B5EF4-FFF2-40B4-BE49-F238E27FC236}">
                <a16:creationId xmlns:a16="http://schemas.microsoft.com/office/drawing/2014/main" id="{384829B9-98B3-D949-89FD-3E27ACA2FCA0}"/>
              </a:ext>
            </a:extLst>
          </p:cNvPr>
          <p:cNvPicPr>
            <a:picLocks noChangeAspect="1"/>
          </p:cNvPicPr>
          <p:nvPr/>
        </p:nvPicPr>
        <p:blipFill>
          <a:blip r:embed="rId46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2"/>
              </a:ext>
            </a:extLst>
          </a:blip>
          <a:stretch>
            <a:fillRect/>
          </a:stretch>
        </p:blipFill>
        <p:spPr>
          <a:xfrm>
            <a:off x="10728676" y="2608620"/>
            <a:ext cx="228600" cy="228600"/>
          </a:xfrm>
          <a:prstGeom prst="rect">
            <a:avLst/>
          </a:prstGeom>
        </p:spPr>
      </p:pic>
      <p:pic>
        <p:nvPicPr>
          <p:cNvPr id="153" name="Graphic 152">
            <a:extLst>
              <a:ext uri="{FF2B5EF4-FFF2-40B4-BE49-F238E27FC236}">
                <a16:creationId xmlns:a16="http://schemas.microsoft.com/office/drawing/2014/main" id="{F98EE424-2CF5-524F-814B-E7E7495E349F}"/>
              </a:ext>
            </a:extLst>
          </p:cNvPr>
          <p:cNvPicPr>
            <a:picLocks noChangeAspect="1"/>
          </p:cNvPicPr>
          <p:nvPr/>
        </p:nvPicPr>
        <p:blipFill>
          <a:blip r:embed="rId46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4"/>
              </a:ext>
            </a:extLst>
          </a:blip>
          <a:stretch>
            <a:fillRect/>
          </a:stretch>
        </p:blipFill>
        <p:spPr>
          <a:xfrm>
            <a:off x="10728676" y="2862230"/>
            <a:ext cx="228600" cy="228600"/>
          </a:xfrm>
          <a:prstGeom prst="rect">
            <a:avLst/>
          </a:prstGeom>
        </p:spPr>
      </p:pic>
      <p:pic>
        <p:nvPicPr>
          <p:cNvPr id="183" name="Graphic 182">
            <a:extLst>
              <a:ext uri="{FF2B5EF4-FFF2-40B4-BE49-F238E27FC236}">
                <a16:creationId xmlns:a16="http://schemas.microsoft.com/office/drawing/2014/main" id="{BAAC3D2C-8249-C84B-B9E4-DA8F5A12B3AC}"/>
              </a:ext>
            </a:extLst>
          </p:cNvPr>
          <p:cNvPicPr>
            <a:picLocks noChangeAspect="1"/>
          </p:cNvPicPr>
          <p:nvPr/>
        </p:nvPicPr>
        <p:blipFill>
          <a:blip r:embed="rId46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6"/>
              </a:ext>
            </a:extLst>
          </a:blip>
          <a:stretch>
            <a:fillRect/>
          </a:stretch>
        </p:blipFill>
        <p:spPr>
          <a:xfrm>
            <a:off x="10728676" y="3876670"/>
            <a:ext cx="228600" cy="228600"/>
          </a:xfrm>
          <a:prstGeom prst="rect">
            <a:avLst/>
          </a:prstGeom>
        </p:spPr>
      </p:pic>
      <p:pic>
        <p:nvPicPr>
          <p:cNvPr id="211" name="Graphic 210">
            <a:extLst>
              <a:ext uri="{FF2B5EF4-FFF2-40B4-BE49-F238E27FC236}">
                <a16:creationId xmlns:a16="http://schemas.microsoft.com/office/drawing/2014/main" id="{90FFB672-40A3-C241-ABD0-49AA18CE6CDC}"/>
              </a:ext>
            </a:extLst>
          </p:cNvPr>
          <p:cNvPicPr>
            <a:picLocks noChangeAspect="1"/>
          </p:cNvPicPr>
          <p:nvPr/>
        </p:nvPicPr>
        <p:blipFill>
          <a:blip r:embed="rId46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8"/>
              </a:ext>
            </a:extLst>
          </a:blip>
          <a:stretch>
            <a:fillRect/>
          </a:stretch>
        </p:blipFill>
        <p:spPr>
          <a:xfrm>
            <a:off x="10728676" y="3623060"/>
            <a:ext cx="228600" cy="228600"/>
          </a:xfrm>
          <a:prstGeom prst="rect">
            <a:avLst/>
          </a:prstGeom>
        </p:spPr>
      </p:pic>
      <p:pic>
        <p:nvPicPr>
          <p:cNvPr id="269" name="Graphic 268">
            <a:extLst>
              <a:ext uri="{FF2B5EF4-FFF2-40B4-BE49-F238E27FC236}">
                <a16:creationId xmlns:a16="http://schemas.microsoft.com/office/drawing/2014/main" id="{094F4E1B-673B-D84E-95E7-D7ADC03635ED}"/>
              </a:ext>
            </a:extLst>
          </p:cNvPr>
          <p:cNvPicPr>
            <a:picLocks noChangeAspect="1"/>
          </p:cNvPicPr>
          <p:nvPr/>
        </p:nvPicPr>
        <p:blipFill>
          <a:blip r:embed="rId46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0"/>
              </a:ext>
            </a:extLst>
          </a:blip>
          <a:stretch>
            <a:fillRect/>
          </a:stretch>
        </p:blipFill>
        <p:spPr>
          <a:xfrm>
            <a:off x="10728676" y="4637500"/>
            <a:ext cx="228600" cy="228600"/>
          </a:xfrm>
          <a:prstGeom prst="rect">
            <a:avLst/>
          </a:prstGeom>
        </p:spPr>
      </p:pic>
      <p:pic>
        <p:nvPicPr>
          <p:cNvPr id="271" name="Graphic 270">
            <a:extLst>
              <a:ext uri="{FF2B5EF4-FFF2-40B4-BE49-F238E27FC236}">
                <a16:creationId xmlns:a16="http://schemas.microsoft.com/office/drawing/2014/main" id="{36695005-9AF6-0047-8FC3-099DC084ECF3}"/>
              </a:ext>
            </a:extLst>
          </p:cNvPr>
          <p:cNvPicPr>
            <a:picLocks noChangeAspect="1"/>
          </p:cNvPicPr>
          <p:nvPr/>
        </p:nvPicPr>
        <p:blipFill>
          <a:blip r:embed="rId47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2"/>
              </a:ext>
            </a:extLst>
          </a:blip>
          <a:stretch>
            <a:fillRect/>
          </a:stretch>
        </p:blipFill>
        <p:spPr>
          <a:xfrm>
            <a:off x="10728676" y="4130280"/>
            <a:ext cx="228600" cy="228600"/>
          </a:xfrm>
          <a:prstGeom prst="rect">
            <a:avLst/>
          </a:prstGeom>
        </p:spPr>
      </p:pic>
      <p:pic>
        <p:nvPicPr>
          <p:cNvPr id="429" name="Graphic 428">
            <a:extLst>
              <a:ext uri="{FF2B5EF4-FFF2-40B4-BE49-F238E27FC236}">
                <a16:creationId xmlns:a16="http://schemas.microsoft.com/office/drawing/2014/main" id="{822EC15D-9DC8-1641-8541-3CAF6791D6DA}"/>
              </a:ext>
            </a:extLst>
          </p:cNvPr>
          <p:cNvPicPr>
            <a:picLocks noChangeAspect="1"/>
          </p:cNvPicPr>
          <p:nvPr/>
        </p:nvPicPr>
        <p:blipFill>
          <a:blip r:embed="rId47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4"/>
              </a:ext>
            </a:extLst>
          </a:blip>
          <a:stretch>
            <a:fillRect/>
          </a:stretch>
        </p:blipFill>
        <p:spPr>
          <a:xfrm>
            <a:off x="10728676" y="5144718"/>
            <a:ext cx="228600" cy="228600"/>
          </a:xfrm>
          <a:prstGeom prst="rect">
            <a:avLst/>
          </a:prstGeom>
        </p:spPr>
      </p:pic>
      <p:pic>
        <p:nvPicPr>
          <p:cNvPr id="431" name="Graphic 430">
            <a:extLst>
              <a:ext uri="{FF2B5EF4-FFF2-40B4-BE49-F238E27FC236}">
                <a16:creationId xmlns:a16="http://schemas.microsoft.com/office/drawing/2014/main" id="{ED89C51E-CA8B-1046-801D-0F0B02B31BBA}"/>
              </a:ext>
            </a:extLst>
          </p:cNvPr>
          <p:cNvPicPr>
            <a:picLocks noChangeAspect="1"/>
          </p:cNvPicPr>
          <p:nvPr/>
        </p:nvPicPr>
        <p:blipFill>
          <a:blip r:embed="rId47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6"/>
              </a:ext>
            </a:extLst>
          </a:blip>
          <a:stretch>
            <a:fillRect/>
          </a:stretch>
        </p:blipFill>
        <p:spPr>
          <a:xfrm>
            <a:off x="10728676" y="4891110"/>
            <a:ext cx="228600" cy="228600"/>
          </a:xfrm>
          <a:prstGeom prst="rect">
            <a:avLst/>
          </a:prstGeom>
        </p:spPr>
      </p:pic>
      <p:pic>
        <p:nvPicPr>
          <p:cNvPr id="559" name="Graphic 558">
            <a:extLst>
              <a:ext uri="{FF2B5EF4-FFF2-40B4-BE49-F238E27FC236}">
                <a16:creationId xmlns:a16="http://schemas.microsoft.com/office/drawing/2014/main" id="{6A725139-B71F-2742-BB61-F8EBE983567F}"/>
              </a:ext>
            </a:extLst>
          </p:cNvPr>
          <p:cNvPicPr>
            <a:picLocks noChangeAspect="1"/>
          </p:cNvPicPr>
          <p:nvPr/>
        </p:nvPicPr>
        <p:blipFill>
          <a:blip r:embed="rId47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8"/>
              </a:ext>
            </a:extLst>
          </a:blip>
          <a:stretch>
            <a:fillRect/>
          </a:stretch>
        </p:blipFill>
        <p:spPr>
          <a:xfrm>
            <a:off x="10728676" y="4383890"/>
            <a:ext cx="228600" cy="228600"/>
          </a:xfrm>
          <a:prstGeom prst="rect">
            <a:avLst/>
          </a:prstGeom>
        </p:spPr>
      </p:pic>
      <p:pic>
        <p:nvPicPr>
          <p:cNvPr id="523" name="Graphic 522">
            <a:extLst>
              <a:ext uri="{FF2B5EF4-FFF2-40B4-BE49-F238E27FC236}">
                <a16:creationId xmlns:a16="http://schemas.microsoft.com/office/drawing/2014/main" id="{4F7F5A4C-9A5B-F940-8A4C-5A1B47E4CAB6}"/>
              </a:ext>
            </a:extLst>
          </p:cNvPr>
          <p:cNvPicPr>
            <a:picLocks noChangeAspect="1"/>
          </p:cNvPicPr>
          <p:nvPr/>
        </p:nvPicPr>
        <p:blipFill>
          <a:blip r:embed="rId47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0"/>
              </a:ext>
            </a:extLst>
          </a:blip>
          <a:stretch>
            <a:fillRect/>
          </a:stretch>
        </p:blipFill>
        <p:spPr>
          <a:xfrm>
            <a:off x="5866140" y="2063687"/>
            <a:ext cx="228600" cy="228600"/>
          </a:xfrm>
          <a:prstGeom prst="rect">
            <a:avLst/>
          </a:prstGeom>
        </p:spPr>
      </p:pic>
      <p:pic>
        <p:nvPicPr>
          <p:cNvPr id="525" name="Graphic 524">
            <a:extLst>
              <a:ext uri="{FF2B5EF4-FFF2-40B4-BE49-F238E27FC236}">
                <a16:creationId xmlns:a16="http://schemas.microsoft.com/office/drawing/2014/main" id="{676AF733-4868-784A-8D30-AEA5A7B316A4}"/>
              </a:ext>
            </a:extLst>
          </p:cNvPr>
          <p:cNvPicPr>
            <a:picLocks noChangeAspect="1"/>
          </p:cNvPicPr>
          <p:nvPr/>
        </p:nvPicPr>
        <p:blipFill>
          <a:blip r:embed="rId48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2"/>
              </a:ext>
            </a:extLst>
          </a:blip>
          <a:stretch>
            <a:fillRect/>
          </a:stretch>
        </p:blipFill>
        <p:spPr>
          <a:xfrm>
            <a:off x="5866140" y="2335497"/>
            <a:ext cx="228600" cy="228600"/>
          </a:xfrm>
          <a:prstGeom prst="rect">
            <a:avLst/>
          </a:prstGeom>
        </p:spPr>
      </p:pic>
      <p:pic>
        <p:nvPicPr>
          <p:cNvPr id="527" name="Graphic 526">
            <a:extLst>
              <a:ext uri="{FF2B5EF4-FFF2-40B4-BE49-F238E27FC236}">
                <a16:creationId xmlns:a16="http://schemas.microsoft.com/office/drawing/2014/main" id="{9DFCE4EF-0799-9E4C-8559-10B0B9997936}"/>
              </a:ext>
            </a:extLst>
          </p:cNvPr>
          <p:cNvPicPr>
            <a:picLocks noChangeAspect="1"/>
          </p:cNvPicPr>
          <p:nvPr/>
        </p:nvPicPr>
        <p:blipFill>
          <a:blip r:embed="rId48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4"/>
              </a:ext>
            </a:extLst>
          </a:blip>
          <a:stretch>
            <a:fillRect/>
          </a:stretch>
        </p:blipFill>
        <p:spPr>
          <a:xfrm>
            <a:off x="5866140" y="2607307"/>
            <a:ext cx="228600" cy="228600"/>
          </a:xfrm>
          <a:prstGeom prst="rect">
            <a:avLst/>
          </a:prstGeom>
        </p:spPr>
      </p:pic>
      <p:pic>
        <p:nvPicPr>
          <p:cNvPr id="529" name="Graphic 528">
            <a:extLst>
              <a:ext uri="{FF2B5EF4-FFF2-40B4-BE49-F238E27FC236}">
                <a16:creationId xmlns:a16="http://schemas.microsoft.com/office/drawing/2014/main" id="{0A7FDCF0-04BD-7C4E-86F0-A27821416077}"/>
              </a:ext>
            </a:extLst>
          </p:cNvPr>
          <p:cNvPicPr>
            <a:picLocks noChangeAspect="1"/>
          </p:cNvPicPr>
          <p:nvPr/>
        </p:nvPicPr>
        <p:blipFill>
          <a:blip r:embed="rId48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6"/>
              </a:ext>
            </a:extLst>
          </a:blip>
          <a:stretch>
            <a:fillRect/>
          </a:stretch>
        </p:blipFill>
        <p:spPr>
          <a:xfrm>
            <a:off x="5866140" y="2879117"/>
            <a:ext cx="228600" cy="228600"/>
          </a:xfrm>
          <a:prstGeom prst="rect">
            <a:avLst/>
          </a:prstGeom>
        </p:spPr>
      </p:pic>
      <p:pic>
        <p:nvPicPr>
          <p:cNvPr id="531" name="Graphic 530">
            <a:extLst>
              <a:ext uri="{FF2B5EF4-FFF2-40B4-BE49-F238E27FC236}">
                <a16:creationId xmlns:a16="http://schemas.microsoft.com/office/drawing/2014/main" id="{A18C2AD1-D376-134E-8B8A-951BEA518F13}"/>
              </a:ext>
            </a:extLst>
          </p:cNvPr>
          <p:cNvPicPr>
            <a:picLocks noChangeAspect="1"/>
          </p:cNvPicPr>
          <p:nvPr/>
        </p:nvPicPr>
        <p:blipFill>
          <a:blip r:embed="rId48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8"/>
              </a:ext>
            </a:extLst>
          </a:blip>
          <a:stretch>
            <a:fillRect/>
          </a:stretch>
        </p:blipFill>
        <p:spPr>
          <a:xfrm>
            <a:off x="5866140" y="3150927"/>
            <a:ext cx="228600" cy="228600"/>
          </a:xfrm>
          <a:prstGeom prst="rect">
            <a:avLst/>
          </a:prstGeom>
        </p:spPr>
      </p:pic>
      <p:pic>
        <p:nvPicPr>
          <p:cNvPr id="533" name="Graphic 532">
            <a:extLst>
              <a:ext uri="{FF2B5EF4-FFF2-40B4-BE49-F238E27FC236}">
                <a16:creationId xmlns:a16="http://schemas.microsoft.com/office/drawing/2014/main" id="{5147CF04-2B08-474D-8E0F-801988D97726}"/>
              </a:ext>
            </a:extLst>
          </p:cNvPr>
          <p:cNvPicPr>
            <a:picLocks noChangeAspect="1"/>
          </p:cNvPicPr>
          <p:nvPr/>
        </p:nvPicPr>
        <p:blipFill>
          <a:blip r:embed="rId48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0"/>
              </a:ext>
            </a:extLst>
          </a:blip>
          <a:stretch>
            <a:fillRect/>
          </a:stretch>
        </p:blipFill>
        <p:spPr>
          <a:xfrm>
            <a:off x="5866140" y="3422737"/>
            <a:ext cx="228600" cy="228600"/>
          </a:xfrm>
          <a:prstGeom prst="rect">
            <a:avLst/>
          </a:prstGeom>
        </p:spPr>
      </p:pic>
      <p:pic>
        <p:nvPicPr>
          <p:cNvPr id="535" name="Graphic 534">
            <a:extLst>
              <a:ext uri="{FF2B5EF4-FFF2-40B4-BE49-F238E27FC236}">
                <a16:creationId xmlns:a16="http://schemas.microsoft.com/office/drawing/2014/main" id="{49A6A719-58BD-A340-8E19-BB75931A26D6}"/>
              </a:ext>
            </a:extLst>
          </p:cNvPr>
          <p:cNvPicPr>
            <a:picLocks noChangeAspect="1"/>
          </p:cNvPicPr>
          <p:nvPr/>
        </p:nvPicPr>
        <p:blipFill>
          <a:blip r:embed="rId49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2"/>
              </a:ext>
            </a:extLst>
          </a:blip>
          <a:stretch>
            <a:fillRect/>
          </a:stretch>
        </p:blipFill>
        <p:spPr>
          <a:xfrm>
            <a:off x="5866140" y="3694547"/>
            <a:ext cx="228600" cy="228600"/>
          </a:xfrm>
          <a:prstGeom prst="rect">
            <a:avLst/>
          </a:prstGeom>
        </p:spPr>
      </p:pic>
      <p:pic>
        <p:nvPicPr>
          <p:cNvPr id="537" name="Graphic 536">
            <a:extLst>
              <a:ext uri="{FF2B5EF4-FFF2-40B4-BE49-F238E27FC236}">
                <a16:creationId xmlns:a16="http://schemas.microsoft.com/office/drawing/2014/main" id="{09068219-7A52-7147-9D59-0030F7AE7EDD}"/>
              </a:ext>
            </a:extLst>
          </p:cNvPr>
          <p:cNvPicPr>
            <a:picLocks noChangeAspect="1"/>
          </p:cNvPicPr>
          <p:nvPr/>
        </p:nvPicPr>
        <p:blipFill>
          <a:blip r:embed="rId49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4"/>
              </a:ext>
            </a:extLst>
          </a:blip>
          <a:stretch>
            <a:fillRect/>
          </a:stretch>
        </p:blipFill>
        <p:spPr>
          <a:xfrm>
            <a:off x="5866140" y="3966357"/>
            <a:ext cx="228600" cy="228600"/>
          </a:xfrm>
          <a:prstGeom prst="rect">
            <a:avLst/>
          </a:prstGeom>
        </p:spPr>
      </p:pic>
      <p:pic>
        <p:nvPicPr>
          <p:cNvPr id="539" name="Graphic 538">
            <a:extLst>
              <a:ext uri="{FF2B5EF4-FFF2-40B4-BE49-F238E27FC236}">
                <a16:creationId xmlns:a16="http://schemas.microsoft.com/office/drawing/2014/main" id="{DE138EFA-F497-BD4B-97C2-432510656E00}"/>
              </a:ext>
            </a:extLst>
          </p:cNvPr>
          <p:cNvPicPr>
            <a:picLocks noChangeAspect="1"/>
          </p:cNvPicPr>
          <p:nvPr/>
        </p:nvPicPr>
        <p:blipFill>
          <a:blip r:embed="rId49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6"/>
              </a:ext>
            </a:extLst>
          </a:blip>
          <a:stretch>
            <a:fillRect/>
          </a:stretch>
        </p:blipFill>
        <p:spPr>
          <a:xfrm>
            <a:off x="5866140" y="4238167"/>
            <a:ext cx="228600" cy="228600"/>
          </a:xfrm>
          <a:prstGeom prst="rect">
            <a:avLst/>
          </a:prstGeom>
        </p:spPr>
      </p:pic>
      <p:pic>
        <p:nvPicPr>
          <p:cNvPr id="541" name="Graphic 540">
            <a:extLst>
              <a:ext uri="{FF2B5EF4-FFF2-40B4-BE49-F238E27FC236}">
                <a16:creationId xmlns:a16="http://schemas.microsoft.com/office/drawing/2014/main" id="{1E85AF3F-13BF-674E-99DB-0BDB50767A81}"/>
              </a:ext>
            </a:extLst>
          </p:cNvPr>
          <p:cNvPicPr>
            <a:picLocks noChangeAspect="1"/>
          </p:cNvPicPr>
          <p:nvPr/>
        </p:nvPicPr>
        <p:blipFill>
          <a:blip r:embed="rId49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8"/>
              </a:ext>
            </a:extLst>
          </a:blip>
          <a:stretch>
            <a:fillRect/>
          </a:stretch>
        </p:blipFill>
        <p:spPr>
          <a:xfrm>
            <a:off x="5866140" y="5325407"/>
            <a:ext cx="228600" cy="228600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C9C77E40-D39F-A24A-A8ED-27ACC7927975}"/>
              </a:ext>
            </a:extLst>
          </p:cNvPr>
          <p:cNvPicPr>
            <a:picLocks noChangeAspect="1"/>
          </p:cNvPicPr>
          <p:nvPr/>
        </p:nvPicPr>
        <p:blipFill>
          <a:blip r:embed="rId49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0"/>
              </a:ext>
            </a:extLst>
          </a:blip>
          <a:stretch>
            <a:fillRect/>
          </a:stretch>
        </p:blipFill>
        <p:spPr>
          <a:xfrm>
            <a:off x="5866140" y="4781787"/>
            <a:ext cx="228600" cy="228600"/>
          </a:xfrm>
          <a:prstGeom prst="rect">
            <a:avLst/>
          </a:prstGeom>
        </p:spPr>
      </p:pic>
      <p:pic>
        <p:nvPicPr>
          <p:cNvPr id="561" name="Graphic 560">
            <a:extLst>
              <a:ext uri="{FF2B5EF4-FFF2-40B4-BE49-F238E27FC236}">
                <a16:creationId xmlns:a16="http://schemas.microsoft.com/office/drawing/2014/main" id="{03E3E0E3-3B16-7442-93D9-1EDACCE02E15}"/>
              </a:ext>
            </a:extLst>
          </p:cNvPr>
          <p:cNvPicPr>
            <a:picLocks noChangeAspect="1"/>
          </p:cNvPicPr>
          <p:nvPr/>
        </p:nvPicPr>
        <p:blipFill>
          <a:blip r:embed="rId50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2"/>
              </a:ext>
            </a:extLst>
          </a:blip>
          <a:stretch>
            <a:fillRect/>
          </a:stretch>
        </p:blipFill>
        <p:spPr>
          <a:xfrm>
            <a:off x="5866140" y="4509977"/>
            <a:ext cx="228600" cy="228600"/>
          </a:xfrm>
          <a:prstGeom prst="rect">
            <a:avLst/>
          </a:prstGeom>
        </p:spPr>
      </p:pic>
      <p:pic>
        <p:nvPicPr>
          <p:cNvPr id="563" name="Graphic 562">
            <a:extLst>
              <a:ext uri="{FF2B5EF4-FFF2-40B4-BE49-F238E27FC236}">
                <a16:creationId xmlns:a16="http://schemas.microsoft.com/office/drawing/2014/main" id="{E1F664A6-2030-1940-84ED-0C1E6D2BE601}"/>
              </a:ext>
            </a:extLst>
          </p:cNvPr>
          <p:cNvPicPr>
            <a:picLocks noChangeAspect="1"/>
          </p:cNvPicPr>
          <p:nvPr/>
        </p:nvPicPr>
        <p:blipFill>
          <a:blip r:embed="rId50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4"/>
              </a:ext>
            </a:extLst>
          </a:blip>
          <a:stretch>
            <a:fillRect/>
          </a:stretch>
        </p:blipFill>
        <p:spPr>
          <a:xfrm>
            <a:off x="5866140" y="5053597"/>
            <a:ext cx="228600" cy="228600"/>
          </a:xfrm>
          <a:prstGeom prst="rect">
            <a:avLst/>
          </a:prstGeom>
        </p:spPr>
      </p:pic>
      <p:pic>
        <p:nvPicPr>
          <p:cNvPr id="565" name="Graphic 564">
            <a:extLst>
              <a:ext uri="{FF2B5EF4-FFF2-40B4-BE49-F238E27FC236}">
                <a16:creationId xmlns:a16="http://schemas.microsoft.com/office/drawing/2014/main" id="{FBF733CD-EABC-974C-9F61-0561B82DFACE}"/>
              </a:ext>
            </a:extLst>
          </p:cNvPr>
          <p:cNvPicPr>
            <a:picLocks noChangeAspect="1"/>
          </p:cNvPicPr>
          <p:nvPr/>
        </p:nvPicPr>
        <p:blipFill>
          <a:blip r:embed="rId50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6"/>
              </a:ext>
            </a:extLst>
          </a:blip>
          <a:stretch>
            <a:fillRect/>
          </a:stretch>
        </p:blipFill>
        <p:spPr>
          <a:xfrm>
            <a:off x="5866140" y="5597217"/>
            <a:ext cx="228600" cy="228600"/>
          </a:xfrm>
          <a:prstGeom prst="rect">
            <a:avLst/>
          </a:prstGeom>
        </p:spPr>
      </p:pic>
      <p:pic>
        <p:nvPicPr>
          <p:cNvPr id="567" name="Graphic 566">
            <a:extLst>
              <a:ext uri="{FF2B5EF4-FFF2-40B4-BE49-F238E27FC236}">
                <a16:creationId xmlns:a16="http://schemas.microsoft.com/office/drawing/2014/main" id="{74BC5E85-DBD2-3543-AC47-F5C9D4D78903}"/>
              </a:ext>
            </a:extLst>
          </p:cNvPr>
          <p:cNvPicPr>
            <a:picLocks noChangeAspect="1"/>
          </p:cNvPicPr>
          <p:nvPr/>
        </p:nvPicPr>
        <p:blipFill>
          <a:blip r:embed="rId50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8"/>
              </a:ext>
            </a:extLst>
          </a:blip>
          <a:stretch>
            <a:fillRect/>
          </a:stretch>
        </p:blipFill>
        <p:spPr>
          <a:xfrm>
            <a:off x="5866140" y="5869024"/>
            <a:ext cx="228600" cy="228600"/>
          </a:xfrm>
          <a:prstGeom prst="rect">
            <a:avLst/>
          </a:prstGeom>
        </p:spPr>
      </p:pic>
      <p:pic>
        <p:nvPicPr>
          <p:cNvPr id="569" name="Graphic 568">
            <a:extLst>
              <a:ext uri="{FF2B5EF4-FFF2-40B4-BE49-F238E27FC236}">
                <a16:creationId xmlns:a16="http://schemas.microsoft.com/office/drawing/2014/main" id="{63A67958-BA5B-9B47-8456-C16D60C13C52}"/>
              </a:ext>
            </a:extLst>
          </p:cNvPr>
          <p:cNvPicPr>
            <a:picLocks noChangeAspect="1"/>
          </p:cNvPicPr>
          <p:nvPr/>
        </p:nvPicPr>
        <p:blipFill>
          <a:blip r:embed="rId50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0"/>
              </a:ext>
            </a:extLst>
          </a:blip>
          <a:stretch>
            <a:fillRect/>
          </a:stretch>
        </p:blipFill>
        <p:spPr>
          <a:xfrm>
            <a:off x="6308188" y="2607307"/>
            <a:ext cx="228600" cy="228600"/>
          </a:xfrm>
          <a:prstGeom prst="rect">
            <a:avLst/>
          </a:prstGeom>
        </p:spPr>
      </p:pic>
      <p:pic>
        <p:nvPicPr>
          <p:cNvPr id="571" name="Graphic 570">
            <a:extLst>
              <a:ext uri="{FF2B5EF4-FFF2-40B4-BE49-F238E27FC236}">
                <a16:creationId xmlns:a16="http://schemas.microsoft.com/office/drawing/2014/main" id="{1A7C9A1E-35FF-8F4E-9DEF-FCFF9DE0BA9B}"/>
              </a:ext>
            </a:extLst>
          </p:cNvPr>
          <p:cNvPicPr>
            <a:picLocks noChangeAspect="1"/>
          </p:cNvPicPr>
          <p:nvPr/>
        </p:nvPicPr>
        <p:blipFill>
          <a:blip r:embed="rId5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2"/>
              </a:ext>
            </a:extLst>
          </a:blip>
          <a:stretch>
            <a:fillRect/>
          </a:stretch>
        </p:blipFill>
        <p:spPr>
          <a:xfrm>
            <a:off x="6308188" y="3694547"/>
            <a:ext cx="228600" cy="228600"/>
          </a:xfrm>
          <a:prstGeom prst="rect">
            <a:avLst/>
          </a:prstGeom>
        </p:spPr>
      </p:pic>
      <p:pic>
        <p:nvPicPr>
          <p:cNvPr id="573" name="Graphic 572">
            <a:extLst>
              <a:ext uri="{FF2B5EF4-FFF2-40B4-BE49-F238E27FC236}">
                <a16:creationId xmlns:a16="http://schemas.microsoft.com/office/drawing/2014/main" id="{3658E261-352A-654E-ADD8-23EDE0EC763A}"/>
              </a:ext>
            </a:extLst>
          </p:cNvPr>
          <p:cNvPicPr>
            <a:picLocks noChangeAspect="1"/>
          </p:cNvPicPr>
          <p:nvPr/>
        </p:nvPicPr>
        <p:blipFill>
          <a:blip r:embed="rId5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4"/>
              </a:ext>
            </a:extLst>
          </a:blip>
          <a:stretch>
            <a:fillRect/>
          </a:stretch>
        </p:blipFill>
        <p:spPr>
          <a:xfrm>
            <a:off x="6308188" y="3422737"/>
            <a:ext cx="228600" cy="228600"/>
          </a:xfrm>
          <a:prstGeom prst="rect">
            <a:avLst/>
          </a:prstGeom>
        </p:spPr>
      </p:pic>
      <p:pic>
        <p:nvPicPr>
          <p:cNvPr id="575" name="Graphic 574">
            <a:extLst>
              <a:ext uri="{FF2B5EF4-FFF2-40B4-BE49-F238E27FC236}">
                <a16:creationId xmlns:a16="http://schemas.microsoft.com/office/drawing/2014/main" id="{7D92C178-7B3F-FA41-AB95-67D94283F942}"/>
              </a:ext>
            </a:extLst>
          </p:cNvPr>
          <p:cNvPicPr>
            <a:picLocks noChangeAspect="1"/>
          </p:cNvPicPr>
          <p:nvPr/>
        </p:nvPicPr>
        <p:blipFill>
          <a:blip r:embed="rId5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6"/>
              </a:ext>
            </a:extLst>
          </a:blip>
          <a:stretch>
            <a:fillRect/>
          </a:stretch>
        </p:blipFill>
        <p:spPr>
          <a:xfrm>
            <a:off x="6308188" y="3966357"/>
            <a:ext cx="228600" cy="228600"/>
          </a:xfrm>
          <a:prstGeom prst="rect">
            <a:avLst/>
          </a:prstGeom>
        </p:spPr>
      </p:pic>
      <p:pic>
        <p:nvPicPr>
          <p:cNvPr id="577" name="Graphic 576">
            <a:extLst>
              <a:ext uri="{FF2B5EF4-FFF2-40B4-BE49-F238E27FC236}">
                <a16:creationId xmlns:a16="http://schemas.microsoft.com/office/drawing/2014/main" id="{3FE229FF-389B-1541-BE1B-C4E73D8D54E2}"/>
              </a:ext>
            </a:extLst>
          </p:cNvPr>
          <p:cNvPicPr>
            <a:picLocks noChangeAspect="1"/>
          </p:cNvPicPr>
          <p:nvPr/>
        </p:nvPicPr>
        <p:blipFill>
          <a:blip r:embed="rId5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8"/>
              </a:ext>
            </a:extLst>
          </a:blip>
          <a:stretch>
            <a:fillRect/>
          </a:stretch>
        </p:blipFill>
        <p:spPr>
          <a:xfrm>
            <a:off x="6308188" y="4781787"/>
            <a:ext cx="228600" cy="228600"/>
          </a:xfrm>
          <a:prstGeom prst="rect">
            <a:avLst/>
          </a:prstGeom>
        </p:spPr>
      </p:pic>
      <p:pic>
        <p:nvPicPr>
          <p:cNvPr id="579" name="Graphic 578">
            <a:extLst>
              <a:ext uri="{FF2B5EF4-FFF2-40B4-BE49-F238E27FC236}">
                <a16:creationId xmlns:a16="http://schemas.microsoft.com/office/drawing/2014/main" id="{3EDC3440-30B2-F548-BF51-40AB32DDE5BA}"/>
              </a:ext>
            </a:extLst>
          </p:cNvPr>
          <p:cNvPicPr>
            <a:picLocks noChangeAspect="1"/>
          </p:cNvPicPr>
          <p:nvPr/>
        </p:nvPicPr>
        <p:blipFill>
          <a:blip r:embed="rId5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20"/>
              </a:ext>
            </a:extLst>
          </a:blip>
          <a:stretch>
            <a:fillRect/>
          </a:stretch>
        </p:blipFill>
        <p:spPr>
          <a:xfrm>
            <a:off x="6308188" y="5325407"/>
            <a:ext cx="228600" cy="228600"/>
          </a:xfrm>
          <a:prstGeom prst="rect">
            <a:avLst/>
          </a:prstGeom>
        </p:spPr>
      </p:pic>
      <p:pic>
        <p:nvPicPr>
          <p:cNvPr id="581" name="Graphic 580">
            <a:extLst>
              <a:ext uri="{FF2B5EF4-FFF2-40B4-BE49-F238E27FC236}">
                <a16:creationId xmlns:a16="http://schemas.microsoft.com/office/drawing/2014/main" id="{016C22CC-EFDA-6C4A-B21F-7848B8D57AD0}"/>
              </a:ext>
            </a:extLst>
          </p:cNvPr>
          <p:cNvPicPr>
            <a:picLocks noChangeAspect="1"/>
          </p:cNvPicPr>
          <p:nvPr/>
        </p:nvPicPr>
        <p:blipFill>
          <a:blip r:embed="rId5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22"/>
              </a:ext>
            </a:extLst>
          </a:blip>
          <a:stretch>
            <a:fillRect/>
          </a:stretch>
        </p:blipFill>
        <p:spPr>
          <a:xfrm>
            <a:off x="6308188" y="5053597"/>
            <a:ext cx="228600" cy="228600"/>
          </a:xfrm>
          <a:prstGeom prst="rect">
            <a:avLst/>
          </a:prstGeom>
        </p:spPr>
      </p:pic>
      <p:pic>
        <p:nvPicPr>
          <p:cNvPr id="583" name="Graphic 582">
            <a:extLst>
              <a:ext uri="{FF2B5EF4-FFF2-40B4-BE49-F238E27FC236}">
                <a16:creationId xmlns:a16="http://schemas.microsoft.com/office/drawing/2014/main" id="{0E95FA31-0BE8-644E-92A7-88E1DD39B224}"/>
              </a:ext>
            </a:extLst>
          </p:cNvPr>
          <p:cNvPicPr>
            <a:picLocks noChangeAspect="1"/>
          </p:cNvPicPr>
          <p:nvPr/>
        </p:nvPicPr>
        <p:blipFill>
          <a:blip r:embed="rId5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24"/>
              </a:ext>
            </a:extLst>
          </a:blip>
          <a:stretch>
            <a:fillRect/>
          </a:stretch>
        </p:blipFill>
        <p:spPr>
          <a:xfrm>
            <a:off x="6308188" y="5869024"/>
            <a:ext cx="228600" cy="228600"/>
          </a:xfrm>
          <a:prstGeom prst="rect">
            <a:avLst/>
          </a:prstGeom>
        </p:spPr>
      </p:pic>
      <p:pic>
        <p:nvPicPr>
          <p:cNvPr id="585" name="Graphic 584">
            <a:extLst>
              <a:ext uri="{FF2B5EF4-FFF2-40B4-BE49-F238E27FC236}">
                <a16:creationId xmlns:a16="http://schemas.microsoft.com/office/drawing/2014/main" id="{E8D49B8A-6C66-8F43-98F3-AAD7B454B085}"/>
              </a:ext>
            </a:extLst>
          </p:cNvPr>
          <p:cNvPicPr>
            <a:picLocks noChangeAspect="1"/>
          </p:cNvPicPr>
          <p:nvPr/>
        </p:nvPicPr>
        <p:blipFill>
          <a:blip r:embed="rId5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26"/>
              </a:ext>
            </a:extLst>
          </a:blip>
          <a:stretch>
            <a:fillRect/>
          </a:stretch>
        </p:blipFill>
        <p:spPr>
          <a:xfrm>
            <a:off x="6308188" y="4509977"/>
            <a:ext cx="228600" cy="228600"/>
          </a:xfrm>
          <a:prstGeom prst="rect">
            <a:avLst/>
          </a:prstGeom>
        </p:spPr>
      </p:pic>
      <p:pic>
        <p:nvPicPr>
          <p:cNvPr id="593" name="Graphic 592">
            <a:extLst>
              <a:ext uri="{FF2B5EF4-FFF2-40B4-BE49-F238E27FC236}">
                <a16:creationId xmlns:a16="http://schemas.microsoft.com/office/drawing/2014/main" id="{D41817C4-8600-D64D-97B6-41143BDCE557}"/>
              </a:ext>
            </a:extLst>
          </p:cNvPr>
          <p:cNvPicPr>
            <a:picLocks noChangeAspect="1"/>
          </p:cNvPicPr>
          <p:nvPr/>
        </p:nvPicPr>
        <p:blipFill>
          <a:blip r:embed="rId5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28"/>
              </a:ext>
            </a:extLst>
          </a:blip>
          <a:stretch>
            <a:fillRect/>
          </a:stretch>
        </p:blipFill>
        <p:spPr>
          <a:xfrm>
            <a:off x="6308188" y="2063687"/>
            <a:ext cx="228600" cy="228600"/>
          </a:xfrm>
          <a:prstGeom prst="rect">
            <a:avLst/>
          </a:prstGeom>
        </p:spPr>
      </p:pic>
      <p:pic>
        <p:nvPicPr>
          <p:cNvPr id="597" name="Graphic 596">
            <a:extLst>
              <a:ext uri="{FF2B5EF4-FFF2-40B4-BE49-F238E27FC236}">
                <a16:creationId xmlns:a16="http://schemas.microsoft.com/office/drawing/2014/main" id="{7974CAA3-6722-834E-B34B-95087FE29933}"/>
              </a:ext>
            </a:extLst>
          </p:cNvPr>
          <p:cNvPicPr>
            <a:picLocks noChangeAspect="1"/>
          </p:cNvPicPr>
          <p:nvPr/>
        </p:nvPicPr>
        <p:blipFill>
          <a:blip r:embed="rId5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0"/>
              </a:ext>
            </a:extLst>
          </a:blip>
          <a:stretch>
            <a:fillRect/>
          </a:stretch>
        </p:blipFill>
        <p:spPr>
          <a:xfrm>
            <a:off x="6308188" y="2335497"/>
            <a:ext cx="228600" cy="228600"/>
          </a:xfrm>
          <a:prstGeom prst="rect">
            <a:avLst/>
          </a:prstGeom>
        </p:spPr>
      </p:pic>
      <p:pic>
        <p:nvPicPr>
          <p:cNvPr id="599" name="Graphic 598">
            <a:extLst>
              <a:ext uri="{FF2B5EF4-FFF2-40B4-BE49-F238E27FC236}">
                <a16:creationId xmlns:a16="http://schemas.microsoft.com/office/drawing/2014/main" id="{46AE2CDF-C9BB-6D4F-8EE8-D169E5CF361C}"/>
              </a:ext>
            </a:extLst>
          </p:cNvPr>
          <p:cNvPicPr>
            <a:picLocks noChangeAspect="1"/>
          </p:cNvPicPr>
          <p:nvPr/>
        </p:nvPicPr>
        <p:blipFill>
          <a:blip r:embed="rId5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2"/>
              </a:ext>
            </a:extLst>
          </a:blip>
          <a:stretch>
            <a:fillRect/>
          </a:stretch>
        </p:blipFill>
        <p:spPr>
          <a:xfrm>
            <a:off x="6308188" y="2879117"/>
            <a:ext cx="228600" cy="228600"/>
          </a:xfrm>
          <a:prstGeom prst="rect">
            <a:avLst/>
          </a:prstGeom>
        </p:spPr>
      </p:pic>
      <p:pic>
        <p:nvPicPr>
          <p:cNvPr id="601" name="Graphic 600">
            <a:extLst>
              <a:ext uri="{FF2B5EF4-FFF2-40B4-BE49-F238E27FC236}">
                <a16:creationId xmlns:a16="http://schemas.microsoft.com/office/drawing/2014/main" id="{EF08EB46-DE6B-8E43-A120-A5115CA3BFF7}"/>
              </a:ext>
            </a:extLst>
          </p:cNvPr>
          <p:cNvPicPr>
            <a:picLocks noChangeAspect="1"/>
          </p:cNvPicPr>
          <p:nvPr/>
        </p:nvPicPr>
        <p:blipFill>
          <a:blip r:embed="rId5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4"/>
              </a:ext>
            </a:extLst>
          </a:blip>
          <a:stretch>
            <a:fillRect/>
          </a:stretch>
        </p:blipFill>
        <p:spPr>
          <a:xfrm>
            <a:off x="6308188" y="3150927"/>
            <a:ext cx="228600" cy="228600"/>
          </a:xfrm>
          <a:prstGeom prst="rect">
            <a:avLst/>
          </a:prstGeom>
        </p:spPr>
      </p:pic>
      <p:pic>
        <p:nvPicPr>
          <p:cNvPr id="603" name="Graphic 602">
            <a:extLst>
              <a:ext uri="{FF2B5EF4-FFF2-40B4-BE49-F238E27FC236}">
                <a16:creationId xmlns:a16="http://schemas.microsoft.com/office/drawing/2014/main" id="{05D1D643-E921-E143-B9D1-D69DF39F237B}"/>
              </a:ext>
            </a:extLst>
          </p:cNvPr>
          <p:cNvPicPr>
            <a:picLocks noChangeAspect="1"/>
          </p:cNvPicPr>
          <p:nvPr/>
        </p:nvPicPr>
        <p:blipFill>
          <a:blip r:embed="rId5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6"/>
              </a:ext>
            </a:extLst>
          </a:blip>
          <a:stretch>
            <a:fillRect/>
          </a:stretch>
        </p:blipFill>
        <p:spPr>
          <a:xfrm>
            <a:off x="6308188" y="4238167"/>
            <a:ext cx="228600" cy="228600"/>
          </a:xfrm>
          <a:prstGeom prst="rect">
            <a:avLst/>
          </a:prstGeom>
        </p:spPr>
      </p:pic>
      <p:pic>
        <p:nvPicPr>
          <p:cNvPr id="605" name="Graphic 604">
            <a:extLst>
              <a:ext uri="{FF2B5EF4-FFF2-40B4-BE49-F238E27FC236}">
                <a16:creationId xmlns:a16="http://schemas.microsoft.com/office/drawing/2014/main" id="{17BEAFE4-66C7-1943-9A8A-4EC06EFD098B}"/>
              </a:ext>
            </a:extLst>
          </p:cNvPr>
          <p:cNvPicPr>
            <a:picLocks noChangeAspect="1"/>
          </p:cNvPicPr>
          <p:nvPr/>
        </p:nvPicPr>
        <p:blipFill>
          <a:blip r:embed="rId5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8"/>
              </a:ext>
            </a:extLst>
          </a:blip>
          <a:stretch>
            <a:fillRect/>
          </a:stretch>
        </p:blipFill>
        <p:spPr>
          <a:xfrm>
            <a:off x="6308188" y="5597217"/>
            <a:ext cx="228600" cy="228600"/>
          </a:xfrm>
          <a:prstGeom prst="rect">
            <a:avLst/>
          </a:prstGeom>
        </p:spPr>
      </p:pic>
      <p:pic>
        <p:nvPicPr>
          <p:cNvPr id="591" name="Graphic 590">
            <a:extLst>
              <a:ext uri="{FF2B5EF4-FFF2-40B4-BE49-F238E27FC236}">
                <a16:creationId xmlns:a16="http://schemas.microsoft.com/office/drawing/2014/main" id="{C7E2FB34-055B-9548-B288-5F4557CC2D77}"/>
              </a:ext>
            </a:extLst>
          </p:cNvPr>
          <p:cNvPicPr>
            <a:picLocks noChangeAspect="1"/>
          </p:cNvPicPr>
          <p:nvPr/>
        </p:nvPicPr>
        <p:blipFill>
          <a:blip r:embed="rId5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40"/>
              </a:ext>
            </a:extLst>
          </a:blip>
          <a:stretch>
            <a:fillRect/>
          </a:stretch>
        </p:blipFill>
        <p:spPr>
          <a:xfrm>
            <a:off x="6750236" y="2879117"/>
            <a:ext cx="228600" cy="228600"/>
          </a:xfrm>
          <a:prstGeom prst="rect">
            <a:avLst/>
          </a:prstGeom>
        </p:spPr>
      </p:pic>
      <p:pic>
        <p:nvPicPr>
          <p:cNvPr id="595" name="Graphic 594">
            <a:extLst>
              <a:ext uri="{FF2B5EF4-FFF2-40B4-BE49-F238E27FC236}">
                <a16:creationId xmlns:a16="http://schemas.microsoft.com/office/drawing/2014/main" id="{392C8718-0198-564B-AF80-A15C1FDCDCD4}"/>
              </a:ext>
            </a:extLst>
          </p:cNvPr>
          <p:cNvPicPr>
            <a:picLocks noChangeAspect="1"/>
          </p:cNvPicPr>
          <p:nvPr/>
        </p:nvPicPr>
        <p:blipFill>
          <a:blip r:embed="rId5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42"/>
              </a:ext>
            </a:extLst>
          </a:blip>
          <a:stretch>
            <a:fillRect/>
          </a:stretch>
        </p:blipFill>
        <p:spPr>
          <a:xfrm>
            <a:off x="6750236" y="3694547"/>
            <a:ext cx="228600" cy="228600"/>
          </a:xfrm>
          <a:prstGeom prst="rect">
            <a:avLst/>
          </a:prstGeom>
        </p:spPr>
      </p:pic>
      <p:pic>
        <p:nvPicPr>
          <p:cNvPr id="607" name="Graphic 606">
            <a:extLst>
              <a:ext uri="{FF2B5EF4-FFF2-40B4-BE49-F238E27FC236}">
                <a16:creationId xmlns:a16="http://schemas.microsoft.com/office/drawing/2014/main" id="{212DCE22-D2E9-3C45-A9DD-B079F69F9427}"/>
              </a:ext>
            </a:extLst>
          </p:cNvPr>
          <p:cNvPicPr>
            <a:picLocks noChangeAspect="1"/>
          </p:cNvPicPr>
          <p:nvPr/>
        </p:nvPicPr>
        <p:blipFill>
          <a:blip r:embed="rId5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44"/>
              </a:ext>
            </a:extLst>
          </a:blip>
          <a:stretch>
            <a:fillRect/>
          </a:stretch>
        </p:blipFill>
        <p:spPr>
          <a:xfrm>
            <a:off x="6750236" y="2063687"/>
            <a:ext cx="228600" cy="228600"/>
          </a:xfrm>
          <a:prstGeom prst="rect">
            <a:avLst/>
          </a:prstGeom>
        </p:spPr>
      </p:pic>
      <p:pic>
        <p:nvPicPr>
          <p:cNvPr id="609" name="Graphic 608">
            <a:extLst>
              <a:ext uri="{FF2B5EF4-FFF2-40B4-BE49-F238E27FC236}">
                <a16:creationId xmlns:a16="http://schemas.microsoft.com/office/drawing/2014/main" id="{6EC742D4-B550-8243-9F52-D05355E90F7C}"/>
              </a:ext>
            </a:extLst>
          </p:cNvPr>
          <p:cNvPicPr>
            <a:picLocks noChangeAspect="1"/>
          </p:cNvPicPr>
          <p:nvPr/>
        </p:nvPicPr>
        <p:blipFill>
          <a:blip r:embed="rId5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46"/>
              </a:ext>
            </a:extLst>
          </a:blip>
          <a:stretch>
            <a:fillRect/>
          </a:stretch>
        </p:blipFill>
        <p:spPr>
          <a:xfrm>
            <a:off x="6750236" y="2335497"/>
            <a:ext cx="228600" cy="228600"/>
          </a:xfrm>
          <a:prstGeom prst="rect">
            <a:avLst/>
          </a:prstGeom>
        </p:spPr>
      </p:pic>
      <p:pic>
        <p:nvPicPr>
          <p:cNvPr id="611" name="Graphic 610">
            <a:extLst>
              <a:ext uri="{FF2B5EF4-FFF2-40B4-BE49-F238E27FC236}">
                <a16:creationId xmlns:a16="http://schemas.microsoft.com/office/drawing/2014/main" id="{88911D2D-755F-1F46-965F-58D7A93B0290}"/>
              </a:ext>
            </a:extLst>
          </p:cNvPr>
          <p:cNvPicPr>
            <a:picLocks noChangeAspect="1"/>
          </p:cNvPicPr>
          <p:nvPr/>
        </p:nvPicPr>
        <p:blipFill>
          <a:blip r:embed="rId5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48"/>
              </a:ext>
            </a:extLst>
          </a:blip>
          <a:stretch>
            <a:fillRect/>
          </a:stretch>
        </p:blipFill>
        <p:spPr>
          <a:xfrm>
            <a:off x="6750236" y="2607307"/>
            <a:ext cx="228600" cy="228600"/>
          </a:xfrm>
          <a:prstGeom prst="rect">
            <a:avLst/>
          </a:prstGeom>
        </p:spPr>
      </p:pic>
      <p:pic>
        <p:nvPicPr>
          <p:cNvPr id="613" name="Graphic 612">
            <a:extLst>
              <a:ext uri="{FF2B5EF4-FFF2-40B4-BE49-F238E27FC236}">
                <a16:creationId xmlns:a16="http://schemas.microsoft.com/office/drawing/2014/main" id="{BADF562F-7581-FE43-B22A-D7E143D6EAD8}"/>
              </a:ext>
            </a:extLst>
          </p:cNvPr>
          <p:cNvPicPr>
            <a:picLocks noChangeAspect="1"/>
          </p:cNvPicPr>
          <p:nvPr/>
        </p:nvPicPr>
        <p:blipFill>
          <a:blip r:embed="rId5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0"/>
              </a:ext>
            </a:extLst>
          </a:blip>
          <a:stretch>
            <a:fillRect/>
          </a:stretch>
        </p:blipFill>
        <p:spPr>
          <a:xfrm>
            <a:off x="6750236" y="3150927"/>
            <a:ext cx="228600" cy="228600"/>
          </a:xfrm>
          <a:prstGeom prst="rect">
            <a:avLst/>
          </a:prstGeom>
        </p:spPr>
      </p:pic>
      <p:pic>
        <p:nvPicPr>
          <p:cNvPr id="615" name="Graphic 614">
            <a:extLst>
              <a:ext uri="{FF2B5EF4-FFF2-40B4-BE49-F238E27FC236}">
                <a16:creationId xmlns:a16="http://schemas.microsoft.com/office/drawing/2014/main" id="{E4C061FD-996F-394F-9A6F-75C34BF9E0F1}"/>
              </a:ext>
            </a:extLst>
          </p:cNvPr>
          <p:cNvPicPr>
            <a:picLocks noChangeAspect="1"/>
          </p:cNvPicPr>
          <p:nvPr/>
        </p:nvPicPr>
        <p:blipFill>
          <a:blip r:embed="rId55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2"/>
              </a:ext>
            </a:extLst>
          </a:blip>
          <a:stretch>
            <a:fillRect/>
          </a:stretch>
        </p:blipFill>
        <p:spPr>
          <a:xfrm>
            <a:off x="6750236" y="3422737"/>
            <a:ext cx="228600" cy="228600"/>
          </a:xfrm>
          <a:prstGeom prst="rect">
            <a:avLst/>
          </a:prstGeom>
        </p:spPr>
      </p:pic>
      <p:pic>
        <p:nvPicPr>
          <p:cNvPr id="617" name="Graphic 616">
            <a:extLst>
              <a:ext uri="{FF2B5EF4-FFF2-40B4-BE49-F238E27FC236}">
                <a16:creationId xmlns:a16="http://schemas.microsoft.com/office/drawing/2014/main" id="{D57FC3D1-F109-C34D-A5E0-128AE552F6E5}"/>
              </a:ext>
            </a:extLst>
          </p:cNvPr>
          <p:cNvPicPr>
            <a:picLocks noChangeAspect="1"/>
          </p:cNvPicPr>
          <p:nvPr/>
        </p:nvPicPr>
        <p:blipFill>
          <a:blip r:embed="rId55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4"/>
              </a:ext>
            </a:extLst>
          </a:blip>
          <a:stretch>
            <a:fillRect/>
          </a:stretch>
        </p:blipFill>
        <p:spPr>
          <a:xfrm>
            <a:off x="6750236" y="3966357"/>
            <a:ext cx="228600" cy="228600"/>
          </a:xfrm>
          <a:prstGeom prst="rect">
            <a:avLst/>
          </a:prstGeom>
        </p:spPr>
      </p:pic>
      <p:pic>
        <p:nvPicPr>
          <p:cNvPr id="619" name="Graphic 618">
            <a:extLst>
              <a:ext uri="{FF2B5EF4-FFF2-40B4-BE49-F238E27FC236}">
                <a16:creationId xmlns:a16="http://schemas.microsoft.com/office/drawing/2014/main" id="{36E8DE6A-8908-5E4A-958E-78662E2D7952}"/>
              </a:ext>
            </a:extLst>
          </p:cNvPr>
          <p:cNvPicPr>
            <a:picLocks noChangeAspect="1"/>
          </p:cNvPicPr>
          <p:nvPr/>
        </p:nvPicPr>
        <p:blipFill>
          <a:blip r:embed="rId55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6"/>
              </a:ext>
            </a:extLst>
          </a:blip>
          <a:stretch>
            <a:fillRect/>
          </a:stretch>
        </p:blipFill>
        <p:spPr>
          <a:xfrm>
            <a:off x="6750236" y="4238167"/>
            <a:ext cx="228600" cy="228600"/>
          </a:xfrm>
          <a:prstGeom prst="rect">
            <a:avLst/>
          </a:prstGeom>
        </p:spPr>
      </p:pic>
      <p:pic>
        <p:nvPicPr>
          <p:cNvPr id="621" name="Graphic 620">
            <a:extLst>
              <a:ext uri="{FF2B5EF4-FFF2-40B4-BE49-F238E27FC236}">
                <a16:creationId xmlns:a16="http://schemas.microsoft.com/office/drawing/2014/main" id="{40389D10-6E98-1944-82DD-90F578F36DBC}"/>
              </a:ext>
            </a:extLst>
          </p:cNvPr>
          <p:cNvPicPr>
            <a:picLocks noChangeAspect="1"/>
          </p:cNvPicPr>
          <p:nvPr/>
        </p:nvPicPr>
        <p:blipFill>
          <a:blip r:embed="rId55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8"/>
              </a:ext>
            </a:extLst>
          </a:blip>
          <a:stretch>
            <a:fillRect/>
          </a:stretch>
        </p:blipFill>
        <p:spPr>
          <a:xfrm>
            <a:off x="6750236" y="4781787"/>
            <a:ext cx="228600" cy="228600"/>
          </a:xfrm>
          <a:prstGeom prst="rect">
            <a:avLst/>
          </a:prstGeom>
        </p:spPr>
      </p:pic>
      <p:pic>
        <p:nvPicPr>
          <p:cNvPr id="623" name="Graphic 622">
            <a:extLst>
              <a:ext uri="{FF2B5EF4-FFF2-40B4-BE49-F238E27FC236}">
                <a16:creationId xmlns:a16="http://schemas.microsoft.com/office/drawing/2014/main" id="{7E44DE9C-749C-F046-9F15-2E276462F627}"/>
              </a:ext>
            </a:extLst>
          </p:cNvPr>
          <p:cNvPicPr>
            <a:picLocks noChangeAspect="1"/>
          </p:cNvPicPr>
          <p:nvPr/>
        </p:nvPicPr>
        <p:blipFill>
          <a:blip r:embed="rId5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60"/>
              </a:ext>
            </a:extLst>
          </a:blip>
          <a:stretch>
            <a:fillRect/>
          </a:stretch>
        </p:blipFill>
        <p:spPr>
          <a:xfrm>
            <a:off x="6750236" y="5325407"/>
            <a:ext cx="228600" cy="228600"/>
          </a:xfrm>
          <a:prstGeom prst="rect">
            <a:avLst/>
          </a:prstGeom>
        </p:spPr>
      </p:pic>
      <p:pic>
        <p:nvPicPr>
          <p:cNvPr id="625" name="Graphic 624">
            <a:extLst>
              <a:ext uri="{FF2B5EF4-FFF2-40B4-BE49-F238E27FC236}">
                <a16:creationId xmlns:a16="http://schemas.microsoft.com/office/drawing/2014/main" id="{9BF8E3A7-656D-1C4E-A27E-5A912F04366B}"/>
              </a:ext>
            </a:extLst>
          </p:cNvPr>
          <p:cNvPicPr>
            <a:picLocks noChangeAspect="1"/>
          </p:cNvPicPr>
          <p:nvPr/>
        </p:nvPicPr>
        <p:blipFill>
          <a:blip r:embed="rId56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62"/>
              </a:ext>
            </a:extLst>
          </a:blip>
          <a:stretch>
            <a:fillRect/>
          </a:stretch>
        </p:blipFill>
        <p:spPr>
          <a:xfrm>
            <a:off x="6750236" y="4509977"/>
            <a:ext cx="228600" cy="228600"/>
          </a:xfrm>
          <a:prstGeom prst="rect">
            <a:avLst/>
          </a:prstGeom>
        </p:spPr>
      </p:pic>
      <p:pic>
        <p:nvPicPr>
          <p:cNvPr id="627" name="Graphic 626">
            <a:extLst>
              <a:ext uri="{FF2B5EF4-FFF2-40B4-BE49-F238E27FC236}">
                <a16:creationId xmlns:a16="http://schemas.microsoft.com/office/drawing/2014/main" id="{D9A74716-8881-C445-9BD1-327276A0A599}"/>
              </a:ext>
            </a:extLst>
          </p:cNvPr>
          <p:cNvPicPr>
            <a:picLocks noChangeAspect="1"/>
          </p:cNvPicPr>
          <p:nvPr/>
        </p:nvPicPr>
        <p:blipFill>
          <a:blip r:embed="rId56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64"/>
              </a:ext>
            </a:extLst>
          </a:blip>
          <a:stretch>
            <a:fillRect/>
          </a:stretch>
        </p:blipFill>
        <p:spPr>
          <a:xfrm>
            <a:off x="6750236" y="5053597"/>
            <a:ext cx="228600" cy="228600"/>
          </a:xfrm>
          <a:prstGeom prst="rect">
            <a:avLst/>
          </a:prstGeom>
        </p:spPr>
      </p:pic>
      <p:pic>
        <p:nvPicPr>
          <p:cNvPr id="629" name="Graphic 628">
            <a:extLst>
              <a:ext uri="{FF2B5EF4-FFF2-40B4-BE49-F238E27FC236}">
                <a16:creationId xmlns:a16="http://schemas.microsoft.com/office/drawing/2014/main" id="{8B236889-2DDC-9940-B5C6-0807101258BD}"/>
              </a:ext>
            </a:extLst>
          </p:cNvPr>
          <p:cNvPicPr>
            <a:picLocks noChangeAspect="1"/>
          </p:cNvPicPr>
          <p:nvPr/>
        </p:nvPicPr>
        <p:blipFill>
          <a:blip r:embed="rId56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66"/>
              </a:ext>
            </a:extLst>
          </a:blip>
          <a:stretch>
            <a:fillRect/>
          </a:stretch>
        </p:blipFill>
        <p:spPr>
          <a:xfrm>
            <a:off x="6750236" y="5597217"/>
            <a:ext cx="228600" cy="228600"/>
          </a:xfrm>
          <a:prstGeom prst="rect">
            <a:avLst/>
          </a:prstGeom>
        </p:spPr>
      </p:pic>
      <p:pic>
        <p:nvPicPr>
          <p:cNvPr id="631" name="Graphic 630">
            <a:extLst>
              <a:ext uri="{FF2B5EF4-FFF2-40B4-BE49-F238E27FC236}">
                <a16:creationId xmlns:a16="http://schemas.microsoft.com/office/drawing/2014/main" id="{C656892F-17A8-6343-A727-A021707E5FAD}"/>
              </a:ext>
            </a:extLst>
          </p:cNvPr>
          <p:cNvPicPr>
            <a:picLocks noChangeAspect="1"/>
          </p:cNvPicPr>
          <p:nvPr/>
        </p:nvPicPr>
        <p:blipFill>
          <a:blip r:embed="rId56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68"/>
              </a:ext>
            </a:extLst>
          </a:blip>
          <a:stretch>
            <a:fillRect/>
          </a:stretch>
        </p:blipFill>
        <p:spPr>
          <a:xfrm>
            <a:off x="6750236" y="5869024"/>
            <a:ext cx="228600" cy="228600"/>
          </a:xfrm>
          <a:prstGeom prst="rect">
            <a:avLst/>
          </a:prstGeom>
        </p:spPr>
      </p:pic>
      <p:pic>
        <p:nvPicPr>
          <p:cNvPr id="633" name="Graphic 632">
            <a:extLst>
              <a:ext uri="{FF2B5EF4-FFF2-40B4-BE49-F238E27FC236}">
                <a16:creationId xmlns:a16="http://schemas.microsoft.com/office/drawing/2014/main" id="{7443DAB6-5D8F-7349-BD5D-17725E1198B4}"/>
              </a:ext>
            </a:extLst>
          </p:cNvPr>
          <p:cNvPicPr>
            <a:picLocks noChangeAspect="1"/>
          </p:cNvPicPr>
          <p:nvPr/>
        </p:nvPicPr>
        <p:blipFill>
          <a:blip r:embed="rId56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0"/>
              </a:ext>
            </a:extLst>
          </a:blip>
          <a:stretch>
            <a:fillRect/>
          </a:stretch>
        </p:blipFill>
        <p:spPr>
          <a:xfrm>
            <a:off x="7192284" y="2063687"/>
            <a:ext cx="228600" cy="228600"/>
          </a:xfrm>
          <a:prstGeom prst="rect">
            <a:avLst/>
          </a:prstGeom>
        </p:spPr>
      </p:pic>
      <p:pic>
        <p:nvPicPr>
          <p:cNvPr id="635" name="Graphic 634">
            <a:extLst>
              <a:ext uri="{FF2B5EF4-FFF2-40B4-BE49-F238E27FC236}">
                <a16:creationId xmlns:a16="http://schemas.microsoft.com/office/drawing/2014/main" id="{5E43F636-1E52-6845-98F9-BE2CD5BFC03A}"/>
              </a:ext>
            </a:extLst>
          </p:cNvPr>
          <p:cNvPicPr>
            <a:picLocks noChangeAspect="1"/>
          </p:cNvPicPr>
          <p:nvPr/>
        </p:nvPicPr>
        <p:blipFill>
          <a:blip r:embed="rId57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2"/>
              </a:ext>
            </a:extLst>
          </a:blip>
          <a:stretch>
            <a:fillRect/>
          </a:stretch>
        </p:blipFill>
        <p:spPr>
          <a:xfrm>
            <a:off x="7192284" y="2335497"/>
            <a:ext cx="228600" cy="228600"/>
          </a:xfrm>
          <a:prstGeom prst="rect">
            <a:avLst/>
          </a:prstGeom>
        </p:spPr>
      </p:pic>
      <p:pic>
        <p:nvPicPr>
          <p:cNvPr id="637" name="Graphic 636">
            <a:extLst>
              <a:ext uri="{FF2B5EF4-FFF2-40B4-BE49-F238E27FC236}">
                <a16:creationId xmlns:a16="http://schemas.microsoft.com/office/drawing/2014/main" id="{7EC3D377-6776-3040-A86B-D1EB07B9F045}"/>
              </a:ext>
            </a:extLst>
          </p:cNvPr>
          <p:cNvPicPr>
            <a:picLocks noChangeAspect="1"/>
          </p:cNvPicPr>
          <p:nvPr/>
        </p:nvPicPr>
        <p:blipFill>
          <a:blip r:embed="rId57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4"/>
              </a:ext>
            </a:extLst>
          </a:blip>
          <a:stretch>
            <a:fillRect/>
          </a:stretch>
        </p:blipFill>
        <p:spPr>
          <a:xfrm>
            <a:off x="7192284" y="2607307"/>
            <a:ext cx="228600" cy="228600"/>
          </a:xfrm>
          <a:prstGeom prst="rect">
            <a:avLst/>
          </a:prstGeom>
        </p:spPr>
      </p:pic>
      <p:pic>
        <p:nvPicPr>
          <p:cNvPr id="639" name="Graphic 638">
            <a:extLst>
              <a:ext uri="{FF2B5EF4-FFF2-40B4-BE49-F238E27FC236}">
                <a16:creationId xmlns:a16="http://schemas.microsoft.com/office/drawing/2014/main" id="{A1B2B9A7-03F1-6349-A78E-13BBE3BAB631}"/>
              </a:ext>
            </a:extLst>
          </p:cNvPr>
          <p:cNvPicPr>
            <a:picLocks noChangeAspect="1"/>
          </p:cNvPicPr>
          <p:nvPr/>
        </p:nvPicPr>
        <p:blipFill>
          <a:blip r:embed="rId57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6"/>
              </a:ext>
            </a:extLst>
          </a:blip>
          <a:stretch>
            <a:fillRect/>
          </a:stretch>
        </p:blipFill>
        <p:spPr>
          <a:xfrm>
            <a:off x="7192284" y="2879117"/>
            <a:ext cx="228600" cy="228600"/>
          </a:xfrm>
          <a:prstGeom prst="rect">
            <a:avLst/>
          </a:prstGeom>
        </p:spPr>
      </p:pic>
      <p:pic>
        <p:nvPicPr>
          <p:cNvPr id="641" name="Graphic 640">
            <a:extLst>
              <a:ext uri="{FF2B5EF4-FFF2-40B4-BE49-F238E27FC236}">
                <a16:creationId xmlns:a16="http://schemas.microsoft.com/office/drawing/2014/main" id="{184D1007-46EB-BD44-A448-6605761F95E7}"/>
              </a:ext>
            </a:extLst>
          </p:cNvPr>
          <p:cNvPicPr>
            <a:picLocks noChangeAspect="1"/>
          </p:cNvPicPr>
          <p:nvPr/>
        </p:nvPicPr>
        <p:blipFill>
          <a:blip r:embed="rId57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8"/>
              </a:ext>
            </a:extLst>
          </a:blip>
          <a:stretch>
            <a:fillRect/>
          </a:stretch>
        </p:blipFill>
        <p:spPr>
          <a:xfrm>
            <a:off x="7192284" y="3150927"/>
            <a:ext cx="228600" cy="228600"/>
          </a:xfrm>
          <a:prstGeom prst="rect">
            <a:avLst/>
          </a:prstGeom>
        </p:spPr>
      </p:pic>
      <p:pic>
        <p:nvPicPr>
          <p:cNvPr id="643" name="Graphic 642">
            <a:extLst>
              <a:ext uri="{FF2B5EF4-FFF2-40B4-BE49-F238E27FC236}">
                <a16:creationId xmlns:a16="http://schemas.microsoft.com/office/drawing/2014/main" id="{34713606-1DCC-1B47-AAD3-8FD37CA2E7B0}"/>
              </a:ext>
            </a:extLst>
          </p:cNvPr>
          <p:cNvPicPr>
            <a:picLocks noChangeAspect="1"/>
          </p:cNvPicPr>
          <p:nvPr/>
        </p:nvPicPr>
        <p:blipFill>
          <a:blip r:embed="rId57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80"/>
              </a:ext>
            </a:extLst>
          </a:blip>
          <a:stretch>
            <a:fillRect/>
          </a:stretch>
        </p:blipFill>
        <p:spPr>
          <a:xfrm>
            <a:off x="7192284" y="3422737"/>
            <a:ext cx="228600" cy="228600"/>
          </a:xfrm>
          <a:prstGeom prst="rect">
            <a:avLst/>
          </a:prstGeom>
        </p:spPr>
      </p:pic>
      <p:pic>
        <p:nvPicPr>
          <p:cNvPr id="647" name="Graphic 646">
            <a:extLst>
              <a:ext uri="{FF2B5EF4-FFF2-40B4-BE49-F238E27FC236}">
                <a16:creationId xmlns:a16="http://schemas.microsoft.com/office/drawing/2014/main" id="{79FB4784-3718-3643-A69F-FEDBE598027D}"/>
              </a:ext>
            </a:extLst>
          </p:cNvPr>
          <p:cNvPicPr>
            <a:picLocks noChangeAspect="1"/>
          </p:cNvPicPr>
          <p:nvPr/>
        </p:nvPicPr>
        <p:blipFill>
          <a:blip r:embed="rId58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82"/>
              </a:ext>
            </a:extLst>
          </a:blip>
          <a:stretch>
            <a:fillRect/>
          </a:stretch>
        </p:blipFill>
        <p:spPr>
          <a:xfrm>
            <a:off x="7192284" y="3694547"/>
            <a:ext cx="228600" cy="228600"/>
          </a:xfrm>
          <a:prstGeom prst="rect">
            <a:avLst/>
          </a:prstGeom>
        </p:spPr>
      </p:pic>
      <p:pic>
        <p:nvPicPr>
          <p:cNvPr id="649" name="Graphic 648">
            <a:extLst>
              <a:ext uri="{FF2B5EF4-FFF2-40B4-BE49-F238E27FC236}">
                <a16:creationId xmlns:a16="http://schemas.microsoft.com/office/drawing/2014/main" id="{3BC41E0D-9E4D-7C4A-832E-B266D847A76E}"/>
              </a:ext>
            </a:extLst>
          </p:cNvPr>
          <p:cNvPicPr>
            <a:picLocks noChangeAspect="1"/>
          </p:cNvPicPr>
          <p:nvPr/>
        </p:nvPicPr>
        <p:blipFill>
          <a:blip r:embed="rId58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84"/>
              </a:ext>
            </a:extLst>
          </a:blip>
          <a:stretch>
            <a:fillRect/>
          </a:stretch>
        </p:blipFill>
        <p:spPr>
          <a:xfrm>
            <a:off x="7192284" y="3966357"/>
            <a:ext cx="228600" cy="228600"/>
          </a:xfrm>
          <a:prstGeom prst="rect">
            <a:avLst/>
          </a:prstGeom>
        </p:spPr>
      </p:pic>
      <p:pic>
        <p:nvPicPr>
          <p:cNvPr id="651" name="Graphic 650">
            <a:extLst>
              <a:ext uri="{FF2B5EF4-FFF2-40B4-BE49-F238E27FC236}">
                <a16:creationId xmlns:a16="http://schemas.microsoft.com/office/drawing/2014/main" id="{D3EDF0B5-F0B8-2F41-B1F8-C95D78BB52EC}"/>
              </a:ext>
            </a:extLst>
          </p:cNvPr>
          <p:cNvPicPr>
            <a:picLocks noChangeAspect="1"/>
          </p:cNvPicPr>
          <p:nvPr/>
        </p:nvPicPr>
        <p:blipFill>
          <a:blip r:embed="rId58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86"/>
              </a:ext>
            </a:extLst>
          </a:blip>
          <a:stretch>
            <a:fillRect/>
          </a:stretch>
        </p:blipFill>
        <p:spPr>
          <a:xfrm>
            <a:off x="7192284" y="4238167"/>
            <a:ext cx="228600" cy="228600"/>
          </a:xfrm>
          <a:prstGeom prst="rect">
            <a:avLst/>
          </a:prstGeom>
        </p:spPr>
      </p:pic>
      <p:pic>
        <p:nvPicPr>
          <p:cNvPr id="653" name="Graphic 652">
            <a:extLst>
              <a:ext uri="{FF2B5EF4-FFF2-40B4-BE49-F238E27FC236}">
                <a16:creationId xmlns:a16="http://schemas.microsoft.com/office/drawing/2014/main" id="{8B8AA291-D14A-4747-A443-B0BA488FB744}"/>
              </a:ext>
            </a:extLst>
          </p:cNvPr>
          <p:cNvPicPr>
            <a:picLocks noChangeAspect="1"/>
          </p:cNvPicPr>
          <p:nvPr/>
        </p:nvPicPr>
        <p:blipFill>
          <a:blip r:embed="rId58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88"/>
              </a:ext>
            </a:extLst>
          </a:blip>
          <a:stretch>
            <a:fillRect/>
          </a:stretch>
        </p:blipFill>
        <p:spPr>
          <a:xfrm>
            <a:off x="7192284" y="4781787"/>
            <a:ext cx="228600" cy="228600"/>
          </a:xfrm>
          <a:prstGeom prst="rect">
            <a:avLst/>
          </a:prstGeom>
        </p:spPr>
      </p:pic>
      <p:pic>
        <p:nvPicPr>
          <p:cNvPr id="659" name="Graphic 658">
            <a:extLst>
              <a:ext uri="{FF2B5EF4-FFF2-40B4-BE49-F238E27FC236}">
                <a16:creationId xmlns:a16="http://schemas.microsoft.com/office/drawing/2014/main" id="{C2F2CC14-6F9A-684B-9C99-5D3140EE7C0D}"/>
              </a:ext>
            </a:extLst>
          </p:cNvPr>
          <p:cNvPicPr>
            <a:picLocks noChangeAspect="1"/>
          </p:cNvPicPr>
          <p:nvPr/>
        </p:nvPicPr>
        <p:blipFill>
          <a:blip r:embed="rId58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0"/>
              </a:ext>
            </a:extLst>
          </a:blip>
          <a:stretch>
            <a:fillRect/>
          </a:stretch>
        </p:blipFill>
        <p:spPr>
          <a:xfrm>
            <a:off x="7192284" y="5325407"/>
            <a:ext cx="228600" cy="228600"/>
          </a:xfrm>
          <a:prstGeom prst="rect">
            <a:avLst/>
          </a:prstGeom>
        </p:spPr>
      </p:pic>
      <p:pic>
        <p:nvPicPr>
          <p:cNvPr id="661" name="Graphic 660">
            <a:extLst>
              <a:ext uri="{FF2B5EF4-FFF2-40B4-BE49-F238E27FC236}">
                <a16:creationId xmlns:a16="http://schemas.microsoft.com/office/drawing/2014/main" id="{78003C05-C942-7147-ABFE-186BC870C720}"/>
              </a:ext>
            </a:extLst>
          </p:cNvPr>
          <p:cNvPicPr>
            <a:picLocks noChangeAspect="1"/>
          </p:cNvPicPr>
          <p:nvPr/>
        </p:nvPicPr>
        <p:blipFill>
          <a:blip r:embed="rId59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2"/>
              </a:ext>
            </a:extLst>
          </a:blip>
          <a:stretch>
            <a:fillRect/>
          </a:stretch>
        </p:blipFill>
        <p:spPr>
          <a:xfrm>
            <a:off x="7192284" y="4509977"/>
            <a:ext cx="228600" cy="228600"/>
          </a:xfrm>
          <a:prstGeom prst="rect">
            <a:avLst/>
          </a:prstGeom>
        </p:spPr>
      </p:pic>
      <p:pic>
        <p:nvPicPr>
          <p:cNvPr id="663" name="Graphic 662">
            <a:extLst>
              <a:ext uri="{FF2B5EF4-FFF2-40B4-BE49-F238E27FC236}">
                <a16:creationId xmlns:a16="http://schemas.microsoft.com/office/drawing/2014/main" id="{88674242-540A-D74F-8E74-CAAB13CC6FEA}"/>
              </a:ext>
            </a:extLst>
          </p:cNvPr>
          <p:cNvPicPr>
            <a:picLocks noChangeAspect="1"/>
          </p:cNvPicPr>
          <p:nvPr/>
        </p:nvPicPr>
        <p:blipFill>
          <a:blip r:embed="rId59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4"/>
              </a:ext>
            </a:extLst>
          </a:blip>
          <a:stretch>
            <a:fillRect/>
          </a:stretch>
        </p:blipFill>
        <p:spPr>
          <a:xfrm>
            <a:off x="7192284" y="5053597"/>
            <a:ext cx="228600" cy="228600"/>
          </a:xfrm>
          <a:prstGeom prst="rect">
            <a:avLst/>
          </a:prstGeom>
        </p:spPr>
      </p:pic>
      <p:pic>
        <p:nvPicPr>
          <p:cNvPr id="665" name="Graphic 664">
            <a:extLst>
              <a:ext uri="{FF2B5EF4-FFF2-40B4-BE49-F238E27FC236}">
                <a16:creationId xmlns:a16="http://schemas.microsoft.com/office/drawing/2014/main" id="{B1D85AD9-9812-FC45-8B00-6A72014495F6}"/>
              </a:ext>
            </a:extLst>
          </p:cNvPr>
          <p:cNvPicPr>
            <a:picLocks noChangeAspect="1"/>
          </p:cNvPicPr>
          <p:nvPr/>
        </p:nvPicPr>
        <p:blipFill>
          <a:blip r:embed="rId59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6"/>
              </a:ext>
            </a:extLst>
          </a:blip>
          <a:stretch>
            <a:fillRect/>
          </a:stretch>
        </p:blipFill>
        <p:spPr>
          <a:xfrm>
            <a:off x="7192284" y="5597217"/>
            <a:ext cx="228600" cy="228600"/>
          </a:xfrm>
          <a:prstGeom prst="rect">
            <a:avLst/>
          </a:prstGeom>
        </p:spPr>
      </p:pic>
      <p:pic>
        <p:nvPicPr>
          <p:cNvPr id="667" name="Graphic 666">
            <a:extLst>
              <a:ext uri="{FF2B5EF4-FFF2-40B4-BE49-F238E27FC236}">
                <a16:creationId xmlns:a16="http://schemas.microsoft.com/office/drawing/2014/main" id="{36FB6856-F2FA-B445-A6E2-BACC1A0693FB}"/>
              </a:ext>
            </a:extLst>
          </p:cNvPr>
          <p:cNvPicPr>
            <a:picLocks noChangeAspect="1"/>
          </p:cNvPicPr>
          <p:nvPr/>
        </p:nvPicPr>
        <p:blipFill>
          <a:blip r:embed="rId59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8"/>
              </a:ext>
            </a:extLst>
          </a:blip>
          <a:stretch>
            <a:fillRect/>
          </a:stretch>
        </p:blipFill>
        <p:spPr>
          <a:xfrm>
            <a:off x="7192284" y="5869024"/>
            <a:ext cx="228600" cy="228600"/>
          </a:xfrm>
          <a:prstGeom prst="rect">
            <a:avLst/>
          </a:prstGeom>
        </p:spPr>
      </p:pic>
      <p:pic>
        <p:nvPicPr>
          <p:cNvPr id="645" name="Graphic 644">
            <a:extLst>
              <a:ext uri="{FF2B5EF4-FFF2-40B4-BE49-F238E27FC236}">
                <a16:creationId xmlns:a16="http://schemas.microsoft.com/office/drawing/2014/main" id="{BE3B34ED-7871-2643-AECC-0620479A4245}"/>
              </a:ext>
            </a:extLst>
          </p:cNvPr>
          <p:cNvPicPr>
            <a:picLocks noChangeAspect="1"/>
          </p:cNvPicPr>
          <p:nvPr/>
        </p:nvPicPr>
        <p:blipFill>
          <a:blip r:embed="rId59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00"/>
              </a:ext>
            </a:extLst>
          </a:blip>
          <a:stretch>
            <a:fillRect/>
          </a:stretch>
        </p:blipFill>
        <p:spPr>
          <a:xfrm>
            <a:off x="7634332" y="2607307"/>
            <a:ext cx="228600" cy="228600"/>
          </a:xfrm>
          <a:prstGeom prst="rect">
            <a:avLst/>
          </a:prstGeom>
        </p:spPr>
      </p:pic>
      <p:pic>
        <p:nvPicPr>
          <p:cNvPr id="655" name="Graphic 654">
            <a:extLst>
              <a:ext uri="{FF2B5EF4-FFF2-40B4-BE49-F238E27FC236}">
                <a16:creationId xmlns:a16="http://schemas.microsoft.com/office/drawing/2014/main" id="{A23AE077-9992-EE4B-AD28-B55338F0C483}"/>
              </a:ext>
            </a:extLst>
          </p:cNvPr>
          <p:cNvPicPr>
            <a:picLocks noChangeAspect="1"/>
          </p:cNvPicPr>
          <p:nvPr/>
        </p:nvPicPr>
        <p:blipFill>
          <a:blip r:embed="rId60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02"/>
              </a:ext>
            </a:extLst>
          </a:blip>
          <a:stretch>
            <a:fillRect/>
          </a:stretch>
        </p:blipFill>
        <p:spPr>
          <a:xfrm>
            <a:off x="7634332" y="2335497"/>
            <a:ext cx="228600" cy="228600"/>
          </a:xfrm>
          <a:prstGeom prst="rect">
            <a:avLst/>
          </a:prstGeom>
        </p:spPr>
      </p:pic>
      <p:pic>
        <p:nvPicPr>
          <p:cNvPr id="657" name="Graphic 656">
            <a:extLst>
              <a:ext uri="{FF2B5EF4-FFF2-40B4-BE49-F238E27FC236}">
                <a16:creationId xmlns:a16="http://schemas.microsoft.com/office/drawing/2014/main" id="{0150CAE9-2DFD-2449-8EE5-62B3763BD472}"/>
              </a:ext>
            </a:extLst>
          </p:cNvPr>
          <p:cNvPicPr>
            <a:picLocks noChangeAspect="1"/>
          </p:cNvPicPr>
          <p:nvPr/>
        </p:nvPicPr>
        <p:blipFill>
          <a:blip r:embed="rId60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04"/>
              </a:ext>
            </a:extLst>
          </a:blip>
          <a:stretch>
            <a:fillRect/>
          </a:stretch>
        </p:blipFill>
        <p:spPr>
          <a:xfrm>
            <a:off x="7634332" y="2063687"/>
            <a:ext cx="228600" cy="228600"/>
          </a:xfrm>
          <a:prstGeom prst="rect">
            <a:avLst/>
          </a:prstGeom>
        </p:spPr>
      </p:pic>
      <p:pic>
        <p:nvPicPr>
          <p:cNvPr id="669" name="Graphic 668">
            <a:extLst>
              <a:ext uri="{FF2B5EF4-FFF2-40B4-BE49-F238E27FC236}">
                <a16:creationId xmlns:a16="http://schemas.microsoft.com/office/drawing/2014/main" id="{AC6F3F80-ACF4-2B44-88A6-7077811D7657}"/>
              </a:ext>
            </a:extLst>
          </p:cNvPr>
          <p:cNvPicPr>
            <a:picLocks noChangeAspect="1"/>
          </p:cNvPicPr>
          <p:nvPr/>
        </p:nvPicPr>
        <p:blipFill>
          <a:blip r:embed="rId60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06"/>
              </a:ext>
            </a:extLst>
          </a:blip>
          <a:stretch>
            <a:fillRect/>
          </a:stretch>
        </p:blipFill>
        <p:spPr>
          <a:xfrm>
            <a:off x="7634332" y="2879117"/>
            <a:ext cx="228600" cy="228600"/>
          </a:xfrm>
          <a:prstGeom prst="rect">
            <a:avLst/>
          </a:prstGeom>
        </p:spPr>
      </p:pic>
      <p:pic>
        <p:nvPicPr>
          <p:cNvPr id="671" name="Graphic 670">
            <a:extLst>
              <a:ext uri="{FF2B5EF4-FFF2-40B4-BE49-F238E27FC236}">
                <a16:creationId xmlns:a16="http://schemas.microsoft.com/office/drawing/2014/main" id="{EC201BDB-C7ED-364F-BA53-B336ED236E91}"/>
              </a:ext>
            </a:extLst>
          </p:cNvPr>
          <p:cNvPicPr>
            <a:picLocks noChangeAspect="1"/>
          </p:cNvPicPr>
          <p:nvPr/>
        </p:nvPicPr>
        <p:blipFill>
          <a:blip r:embed="rId60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08"/>
              </a:ext>
            </a:extLst>
          </a:blip>
          <a:stretch>
            <a:fillRect/>
          </a:stretch>
        </p:blipFill>
        <p:spPr>
          <a:xfrm>
            <a:off x="7634332" y="3150927"/>
            <a:ext cx="228600" cy="228600"/>
          </a:xfrm>
          <a:prstGeom prst="rect">
            <a:avLst/>
          </a:prstGeom>
        </p:spPr>
      </p:pic>
      <p:pic>
        <p:nvPicPr>
          <p:cNvPr id="673" name="Graphic 672">
            <a:extLst>
              <a:ext uri="{FF2B5EF4-FFF2-40B4-BE49-F238E27FC236}">
                <a16:creationId xmlns:a16="http://schemas.microsoft.com/office/drawing/2014/main" id="{3C6A5B26-8277-BA46-8341-B664E0F20290}"/>
              </a:ext>
            </a:extLst>
          </p:cNvPr>
          <p:cNvPicPr>
            <a:picLocks noChangeAspect="1"/>
          </p:cNvPicPr>
          <p:nvPr/>
        </p:nvPicPr>
        <p:blipFill>
          <a:blip r:embed="rId60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0"/>
              </a:ext>
            </a:extLst>
          </a:blip>
          <a:stretch>
            <a:fillRect/>
          </a:stretch>
        </p:blipFill>
        <p:spPr>
          <a:xfrm>
            <a:off x="7634332" y="3422737"/>
            <a:ext cx="228600" cy="228600"/>
          </a:xfrm>
          <a:prstGeom prst="rect">
            <a:avLst/>
          </a:prstGeom>
        </p:spPr>
      </p:pic>
      <p:pic>
        <p:nvPicPr>
          <p:cNvPr id="675" name="Graphic 674">
            <a:extLst>
              <a:ext uri="{FF2B5EF4-FFF2-40B4-BE49-F238E27FC236}">
                <a16:creationId xmlns:a16="http://schemas.microsoft.com/office/drawing/2014/main" id="{5F74F37D-333D-8E41-B2FC-A58F283E0627}"/>
              </a:ext>
            </a:extLst>
          </p:cNvPr>
          <p:cNvPicPr>
            <a:picLocks noChangeAspect="1"/>
          </p:cNvPicPr>
          <p:nvPr/>
        </p:nvPicPr>
        <p:blipFill>
          <a:blip r:embed="rId6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2"/>
              </a:ext>
            </a:extLst>
          </a:blip>
          <a:stretch>
            <a:fillRect/>
          </a:stretch>
        </p:blipFill>
        <p:spPr>
          <a:xfrm>
            <a:off x="7634332" y="3694547"/>
            <a:ext cx="228600" cy="228600"/>
          </a:xfrm>
          <a:prstGeom prst="rect">
            <a:avLst/>
          </a:prstGeom>
        </p:spPr>
      </p:pic>
      <p:pic>
        <p:nvPicPr>
          <p:cNvPr id="677" name="Graphic 676">
            <a:extLst>
              <a:ext uri="{FF2B5EF4-FFF2-40B4-BE49-F238E27FC236}">
                <a16:creationId xmlns:a16="http://schemas.microsoft.com/office/drawing/2014/main" id="{BB6D6A1F-944C-0041-85A2-195859C46670}"/>
              </a:ext>
            </a:extLst>
          </p:cNvPr>
          <p:cNvPicPr>
            <a:picLocks noChangeAspect="1"/>
          </p:cNvPicPr>
          <p:nvPr/>
        </p:nvPicPr>
        <p:blipFill>
          <a:blip r:embed="rId6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4"/>
              </a:ext>
            </a:extLst>
          </a:blip>
          <a:stretch>
            <a:fillRect/>
          </a:stretch>
        </p:blipFill>
        <p:spPr>
          <a:xfrm>
            <a:off x="7634332" y="3966357"/>
            <a:ext cx="228600" cy="228600"/>
          </a:xfrm>
          <a:prstGeom prst="rect">
            <a:avLst/>
          </a:prstGeom>
        </p:spPr>
      </p:pic>
      <p:pic>
        <p:nvPicPr>
          <p:cNvPr id="679" name="Graphic 678">
            <a:extLst>
              <a:ext uri="{FF2B5EF4-FFF2-40B4-BE49-F238E27FC236}">
                <a16:creationId xmlns:a16="http://schemas.microsoft.com/office/drawing/2014/main" id="{B523FEE0-8DCA-3F42-A15A-FA7769092444}"/>
              </a:ext>
            </a:extLst>
          </p:cNvPr>
          <p:cNvPicPr>
            <a:picLocks noChangeAspect="1"/>
          </p:cNvPicPr>
          <p:nvPr/>
        </p:nvPicPr>
        <p:blipFill>
          <a:blip r:embed="rId6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6"/>
              </a:ext>
            </a:extLst>
          </a:blip>
          <a:stretch>
            <a:fillRect/>
          </a:stretch>
        </p:blipFill>
        <p:spPr>
          <a:xfrm>
            <a:off x="7634332" y="4238167"/>
            <a:ext cx="228600" cy="228600"/>
          </a:xfrm>
          <a:prstGeom prst="rect">
            <a:avLst/>
          </a:prstGeom>
        </p:spPr>
      </p:pic>
      <p:pic>
        <p:nvPicPr>
          <p:cNvPr id="681" name="Graphic 680">
            <a:extLst>
              <a:ext uri="{FF2B5EF4-FFF2-40B4-BE49-F238E27FC236}">
                <a16:creationId xmlns:a16="http://schemas.microsoft.com/office/drawing/2014/main" id="{4D14CA41-B1E6-3442-B57D-BAFE0632C7CF}"/>
              </a:ext>
            </a:extLst>
          </p:cNvPr>
          <p:cNvPicPr>
            <a:picLocks noChangeAspect="1"/>
          </p:cNvPicPr>
          <p:nvPr/>
        </p:nvPicPr>
        <p:blipFill>
          <a:blip r:embed="rId6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8"/>
              </a:ext>
            </a:extLst>
          </a:blip>
          <a:stretch>
            <a:fillRect/>
          </a:stretch>
        </p:blipFill>
        <p:spPr>
          <a:xfrm>
            <a:off x="7634332" y="4781787"/>
            <a:ext cx="228600" cy="228600"/>
          </a:xfrm>
          <a:prstGeom prst="rect">
            <a:avLst/>
          </a:prstGeom>
        </p:spPr>
      </p:pic>
      <p:pic>
        <p:nvPicPr>
          <p:cNvPr id="683" name="Graphic 682">
            <a:extLst>
              <a:ext uri="{FF2B5EF4-FFF2-40B4-BE49-F238E27FC236}">
                <a16:creationId xmlns:a16="http://schemas.microsoft.com/office/drawing/2014/main" id="{60EB9FAA-219A-DB4D-897B-FEF965315265}"/>
              </a:ext>
            </a:extLst>
          </p:cNvPr>
          <p:cNvPicPr>
            <a:picLocks noChangeAspect="1"/>
          </p:cNvPicPr>
          <p:nvPr/>
        </p:nvPicPr>
        <p:blipFill>
          <a:blip r:embed="rId6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20"/>
              </a:ext>
            </a:extLst>
          </a:blip>
          <a:stretch>
            <a:fillRect/>
          </a:stretch>
        </p:blipFill>
        <p:spPr>
          <a:xfrm>
            <a:off x="7634332" y="5325407"/>
            <a:ext cx="228600" cy="228600"/>
          </a:xfrm>
          <a:prstGeom prst="rect">
            <a:avLst/>
          </a:prstGeom>
        </p:spPr>
      </p:pic>
      <p:pic>
        <p:nvPicPr>
          <p:cNvPr id="685" name="Graphic 684">
            <a:extLst>
              <a:ext uri="{FF2B5EF4-FFF2-40B4-BE49-F238E27FC236}">
                <a16:creationId xmlns:a16="http://schemas.microsoft.com/office/drawing/2014/main" id="{1230395F-CF11-7E42-A089-F786DAF45EF0}"/>
              </a:ext>
            </a:extLst>
          </p:cNvPr>
          <p:cNvPicPr>
            <a:picLocks noChangeAspect="1"/>
          </p:cNvPicPr>
          <p:nvPr/>
        </p:nvPicPr>
        <p:blipFill>
          <a:blip r:embed="rId6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22"/>
              </a:ext>
            </a:extLst>
          </a:blip>
          <a:stretch>
            <a:fillRect/>
          </a:stretch>
        </p:blipFill>
        <p:spPr>
          <a:xfrm>
            <a:off x="7634332" y="4509977"/>
            <a:ext cx="228600" cy="228600"/>
          </a:xfrm>
          <a:prstGeom prst="rect">
            <a:avLst/>
          </a:prstGeom>
        </p:spPr>
      </p:pic>
      <p:pic>
        <p:nvPicPr>
          <p:cNvPr id="687" name="Graphic 686">
            <a:extLst>
              <a:ext uri="{FF2B5EF4-FFF2-40B4-BE49-F238E27FC236}">
                <a16:creationId xmlns:a16="http://schemas.microsoft.com/office/drawing/2014/main" id="{FE721BE7-0C09-B440-A7BE-8BBC97B1C194}"/>
              </a:ext>
            </a:extLst>
          </p:cNvPr>
          <p:cNvPicPr>
            <a:picLocks noChangeAspect="1"/>
          </p:cNvPicPr>
          <p:nvPr/>
        </p:nvPicPr>
        <p:blipFill>
          <a:blip r:embed="rId6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24"/>
              </a:ext>
            </a:extLst>
          </a:blip>
          <a:stretch>
            <a:fillRect/>
          </a:stretch>
        </p:blipFill>
        <p:spPr>
          <a:xfrm>
            <a:off x="7634332" y="5053597"/>
            <a:ext cx="228600" cy="228600"/>
          </a:xfrm>
          <a:prstGeom prst="rect">
            <a:avLst/>
          </a:prstGeom>
        </p:spPr>
      </p:pic>
      <p:pic>
        <p:nvPicPr>
          <p:cNvPr id="689" name="Graphic 688">
            <a:extLst>
              <a:ext uri="{FF2B5EF4-FFF2-40B4-BE49-F238E27FC236}">
                <a16:creationId xmlns:a16="http://schemas.microsoft.com/office/drawing/2014/main" id="{872F2874-54F6-F341-9573-BA401E9A255F}"/>
              </a:ext>
            </a:extLst>
          </p:cNvPr>
          <p:cNvPicPr>
            <a:picLocks noChangeAspect="1"/>
          </p:cNvPicPr>
          <p:nvPr/>
        </p:nvPicPr>
        <p:blipFill>
          <a:blip r:embed="rId6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26"/>
              </a:ext>
            </a:extLst>
          </a:blip>
          <a:stretch>
            <a:fillRect/>
          </a:stretch>
        </p:blipFill>
        <p:spPr>
          <a:xfrm>
            <a:off x="7634332" y="5597217"/>
            <a:ext cx="228600" cy="228600"/>
          </a:xfrm>
          <a:prstGeom prst="rect">
            <a:avLst/>
          </a:prstGeom>
        </p:spPr>
      </p:pic>
      <p:pic>
        <p:nvPicPr>
          <p:cNvPr id="691" name="Graphic 690">
            <a:extLst>
              <a:ext uri="{FF2B5EF4-FFF2-40B4-BE49-F238E27FC236}">
                <a16:creationId xmlns:a16="http://schemas.microsoft.com/office/drawing/2014/main" id="{3F6B4361-987B-BC40-906A-8440BA8C1AC1}"/>
              </a:ext>
            </a:extLst>
          </p:cNvPr>
          <p:cNvPicPr>
            <a:picLocks noChangeAspect="1"/>
          </p:cNvPicPr>
          <p:nvPr/>
        </p:nvPicPr>
        <p:blipFill>
          <a:blip r:embed="rId6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28"/>
              </a:ext>
            </a:extLst>
          </a:blip>
          <a:stretch>
            <a:fillRect/>
          </a:stretch>
        </p:blipFill>
        <p:spPr>
          <a:xfrm>
            <a:off x="7634332" y="5869024"/>
            <a:ext cx="228600" cy="228600"/>
          </a:xfrm>
          <a:prstGeom prst="rect">
            <a:avLst/>
          </a:prstGeom>
        </p:spPr>
      </p:pic>
      <p:pic>
        <p:nvPicPr>
          <p:cNvPr id="587" name="Graphic 586">
            <a:extLst>
              <a:ext uri="{FF2B5EF4-FFF2-40B4-BE49-F238E27FC236}">
                <a16:creationId xmlns:a16="http://schemas.microsoft.com/office/drawing/2014/main" id="{3AD09B72-B69B-E947-A2F6-298814B81B0C}"/>
              </a:ext>
            </a:extLst>
          </p:cNvPr>
          <p:cNvPicPr>
            <a:picLocks noChangeAspect="1"/>
          </p:cNvPicPr>
          <p:nvPr/>
        </p:nvPicPr>
        <p:blipFill>
          <a:blip r:embed="rId6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0"/>
              </a:ext>
            </a:extLst>
          </a:blip>
          <a:stretch>
            <a:fillRect/>
          </a:stretch>
        </p:blipFill>
        <p:spPr>
          <a:xfrm>
            <a:off x="8076380" y="2063687"/>
            <a:ext cx="228600" cy="228600"/>
          </a:xfrm>
          <a:prstGeom prst="rect">
            <a:avLst/>
          </a:prstGeom>
        </p:spPr>
      </p:pic>
      <p:pic>
        <p:nvPicPr>
          <p:cNvPr id="589" name="Graphic 588">
            <a:extLst>
              <a:ext uri="{FF2B5EF4-FFF2-40B4-BE49-F238E27FC236}">
                <a16:creationId xmlns:a16="http://schemas.microsoft.com/office/drawing/2014/main" id="{10FEDDD3-71B4-3E48-8075-5DD06180D2AD}"/>
              </a:ext>
            </a:extLst>
          </p:cNvPr>
          <p:cNvPicPr>
            <a:picLocks noChangeAspect="1"/>
          </p:cNvPicPr>
          <p:nvPr/>
        </p:nvPicPr>
        <p:blipFill>
          <a:blip r:embed="rId6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2"/>
              </a:ext>
            </a:extLst>
          </a:blip>
          <a:stretch>
            <a:fillRect/>
          </a:stretch>
        </p:blipFill>
        <p:spPr>
          <a:xfrm>
            <a:off x="8076380" y="2335497"/>
            <a:ext cx="228600" cy="228600"/>
          </a:xfrm>
          <a:prstGeom prst="rect">
            <a:avLst/>
          </a:prstGeom>
        </p:spPr>
      </p:pic>
      <p:pic>
        <p:nvPicPr>
          <p:cNvPr id="693" name="Graphic 692">
            <a:extLst>
              <a:ext uri="{FF2B5EF4-FFF2-40B4-BE49-F238E27FC236}">
                <a16:creationId xmlns:a16="http://schemas.microsoft.com/office/drawing/2014/main" id="{0D6D5381-80BF-E44C-925C-D1B315C9AB13}"/>
              </a:ext>
            </a:extLst>
          </p:cNvPr>
          <p:cNvPicPr>
            <a:picLocks noChangeAspect="1"/>
          </p:cNvPicPr>
          <p:nvPr/>
        </p:nvPicPr>
        <p:blipFill>
          <a:blip r:embed="rId6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4"/>
              </a:ext>
            </a:extLst>
          </a:blip>
          <a:stretch>
            <a:fillRect/>
          </a:stretch>
        </p:blipFill>
        <p:spPr>
          <a:xfrm>
            <a:off x="8076380" y="5869024"/>
            <a:ext cx="228600" cy="228600"/>
          </a:xfrm>
          <a:prstGeom prst="rect">
            <a:avLst/>
          </a:prstGeom>
        </p:spPr>
      </p:pic>
      <p:pic>
        <p:nvPicPr>
          <p:cNvPr id="695" name="Graphic 694">
            <a:extLst>
              <a:ext uri="{FF2B5EF4-FFF2-40B4-BE49-F238E27FC236}">
                <a16:creationId xmlns:a16="http://schemas.microsoft.com/office/drawing/2014/main" id="{1CB05357-6A4D-9544-B56C-A9F3E6F42722}"/>
              </a:ext>
            </a:extLst>
          </p:cNvPr>
          <p:cNvPicPr>
            <a:picLocks noChangeAspect="1"/>
          </p:cNvPicPr>
          <p:nvPr/>
        </p:nvPicPr>
        <p:blipFill>
          <a:blip r:embed="rId6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6"/>
              </a:ext>
            </a:extLst>
          </a:blip>
          <a:stretch>
            <a:fillRect/>
          </a:stretch>
        </p:blipFill>
        <p:spPr>
          <a:xfrm>
            <a:off x="8076380" y="3422737"/>
            <a:ext cx="228600" cy="228600"/>
          </a:xfrm>
          <a:prstGeom prst="rect">
            <a:avLst/>
          </a:prstGeom>
        </p:spPr>
      </p:pic>
      <p:pic>
        <p:nvPicPr>
          <p:cNvPr id="697" name="Graphic 696">
            <a:extLst>
              <a:ext uri="{FF2B5EF4-FFF2-40B4-BE49-F238E27FC236}">
                <a16:creationId xmlns:a16="http://schemas.microsoft.com/office/drawing/2014/main" id="{00375F78-D2FB-5A44-9FD4-5018C0FB0E42}"/>
              </a:ext>
            </a:extLst>
          </p:cNvPr>
          <p:cNvPicPr>
            <a:picLocks noChangeAspect="1"/>
          </p:cNvPicPr>
          <p:nvPr/>
        </p:nvPicPr>
        <p:blipFill>
          <a:blip r:embed="rId6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8"/>
              </a:ext>
            </a:extLst>
          </a:blip>
          <a:stretch>
            <a:fillRect/>
          </a:stretch>
        </p:blipFill>
        <p:spPr>
          <a:xfrm>
            <a:off x="8076380" y="2879117"/>
            <a:ext cx="228600" cy="228600"/>
          </a:xfrm>
          <a:prstGeom prst="rect">
            <a:avLst/>
          </a:prstGeom>
        </p:spPr>
      </p:pic>
      <p:pic>
        <p:nvPicPr>
          <p:cNvPr id="699" name="Graphic 698">
            <a:extLst>
              <a:ext uri="{FF2B5EF4-FFF2-40B4-BE49-F238E27FC236}">
                <a16:creationId xmlns:a16="http://schemas.microsoft.com/office/drawing/2014/main" id="{BF511ACC-46C6-5444-AFFE-837587C3A0CB}"/>
              </a:ext>
            </a:extLst>
          </p:cNvPr>
          <p:cNvPicPr>
            <a:picLocks noChangeAspect="1"/>
          </p:cNvPicPr>
          <p:nvPr/>
        </p:nvPicPr>
        <p:blipFill>
          <a:blip r:embed="rId6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40"/>
              </a:ext>
            </a:extLst>
          </a:blip>
          <a:stretch>
            <a:fillRect/>
          </a:stretch>
        </p:blipFill>
        <p:spPr>
          <a:xfrm>
            <a:off x="8076380" y="3150927"/>
            <a:ext cx="228600" cy="228600"/>
          </a:xfrm>
          <a:prstGeom prst="rect">
            <a:avLst/>
          </a:prstGeom>
        </p:spPr>
      </p:pic>
      <p:pic>
        <p:nvPicPr>
          <p:cNvPr id="701" name="Graphic 700">
            <a:extLst>
              <a:ext uri="{FF2B5EF4-FFF2-40B4-BE49-F238E27FC236}">
                <a16:creationId xmlns:a16="http://schemas.microsoft.com/office/drawing/2014/main" id="{CB1811C6-9CC1-024D-9D7F-E3CBE9856D4A}"/>
              </a:ext>
            </a:extLst>
          </p:cNvPr>
          <p:cNvPicPr>
            <a:picLocks noChangeAspect="1"/>
          </p:cNvPicPr>
          <p:nvPr/>
        </p:nvPicPr>
        <p:blipFill>
          <a:blip r:embed="rId6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42"/>
              </a:ext>
            </a:extLst>
          </a:blip>
          <a:stretch>
            <a:fillRect/>
          </a:stretch>
        </p:blipFill>
        <p:spPr>
          <a:xfrm>
            <a:off x="8076380" y="3966357"/>
            <a:ext cx="228600" cy="228600"/>
          </a:xfrm>
          <a:prstGeom prst="rect">
            <a:avLst/>
          </a:prstGeom>
        </p:spPr>
      </p:pic>
      <p:pic>
        <p:nvPicPr>
          <p:cNvPr id="703" name="Graphic 702">
            <a:extLst>
              <a:ext uri="{FF2B5EF4-FFF2-40B4-BE49-F238E27FC236}">
                <a16:creationId xmlns:a16="http://schemas.microsoft.com/office/drawing/2014/main" id="{F290033B-22F1-C64C-8BC9-860BDA92A9FF}"/>
              </a:ext>
            </a:extLst>
          </p:cNvPr>
          <p:cNvPicPr>
            <a:picLocks noChangeAspect="1"/>
          </p:cNvPicPr>
          <p:nvPr/>
        </p:nvPicPr>
        <p:blipFill>
          <a:blip r:embed="rId6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44"/>
              </a:ext>
            </a:extLst>
          </a:blip>
          <a:stretch>
            <a:fillRect/>
          </a:stretch>
        </p:blipFill>
        <p:spPr>
          <a:xfrm>
            <a:off x="8076380" y="4781787"/>
            <a:ext cx="228600" cy="228600"/>
          </a:xfrm>
          <a:prstGeom prst="rect">
            <a:avLst/>
          </a:prstGeom>
        </p:spPr>
      </p:pic>
      <p:pic>
        <p:nvPicPr>
          <p:cNvPr id="705" name="Graphic 704">
            <a:extLst>
              <a:ext uri="{FF2B5EF4-FFF2-40B4-BE49-F238E27FC236}">
                <a16:creationId xmlns:a16="http://schemas.microsoft.com/office/drawing/2014/main" id="{512BAD17-5519-D348-803F-C0B9B5AB2685}"/>
              </a:ext>
            </a:extLst>
          </p:cNvPr>
          <p:cNvPicPr>
            <a:picLocks noChangeAspect="1"/>
          </p:cNvPicPr>
          <p:nvPr/>
        </p:nvPicPr>
        <p:blipFill>
          <a:blip r:embed="rId6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46"/>
              </a:ext>
            </a:extLst>
          </a:blip>
          <a:stretch>
            <a:fillRect/>
          </a:stretch>
        </p:blipFill>
        <p:spPr>
          <a:xfrm>
            <a:off x="8076380" y="3694547"/>
            <a:ext cx="228600" cy="228600"/>
          </a:xfrm>
          <a:prstGeom prst="rect">
            <a:avLst/>
          </a:prstGeom>
        </p:spPr>
      </p:pic>
      <p:pic>
        <p:nvPicPr>
          <p:cNvPr id="707" name="Graphic 706">
            <a:extLst>
              <a:ext uri="{FF2B5EF4-FFF2-40B4-BE49-F238E27FC236}">
                <a16:creationId xmlns:a16="http://schemas.microsoft.com/office/drawing/2014/main" id="{F39082DF-C50A-4447-B978-3A6EC31182E4}"/>
              </a:ext>
            </a:extLst>
          </p:cNvPr>
          <p:cNvPicPr>
            <a:picLocks noChangeAspect="1"/>
          </p:cNvPicPr>
          <p:nvPr/>
        </p:nvPicPr>
        <p:blipFill>
          <a:blip r:embed="rId6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48"/>
              </a:ext>
            </a:extLst>
          </a:blip>
          <a:stretch>
            <a:fillRect/>
          </a:stretch>
        </p:blipFill>
        <p:spPr>
          <a:xfrm>
            <a:off x="8076380" y="4238167"/>
            <a:ext cx="228600" cy="228600"/>
          </a:xfrm>
          <a:prstGeom prst="rect">
            <a:avLst/>
          </a:prstGeom>
        </p:spPr>
      </p:pic>
      <p:pic>
        <p:nvPicPr>
          <p:cNvPr id="709" name="Graphic 708">
            <a:extLst>
              <a:ext uri="{FF2B5EF4-FFF2-40B4-BE49-F238E27FC236}">
                <a16:creationId xmlns:a16="http://schemas.microsoft.com/office/drawing/2014/main" id="{B910CC7B-3B66-EE4B-B0B0-E0A944B7D05C}"/>
              </a:ext>
            </a:extLst>
          </p:cNvPr>
          <p:cNvPicPr>
            <a:picLocks noChangeAspect="1"/>
          </p:cNvPicPr>
          <p:nvPr/>
        </p:nvPicPr>
        <p:blipFill>
          <a:blip r:embed="rId6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0"/>
              </a:ext>
            </a:extLst>
          </a:blip>
          <a:stretch>
            <a:fillRect/>
          </a:stretch>
        </p:blipFill>
        <p:spPr>
          <a:xfrm>
            <a:off x="8076380" y="5325407"/>
            <a:ext cx="228600" cy="228600"/>
          </a:xfrm>
          <a:prstGeom prst="rect">
            <a:avLst/>
          </a:prstGeom>
        </p:spPr>
      </p:pic>
      <p:pic>
        <p:nvPicPr>
          <p:cNvPr id="711" name="Graphic 710">
            <a:extLst>
              <a:ext uri="{FF2B5EF4-FFF2-40B4-BE49-F238E27FC236}">
                <a16:creationId xmlns:a16="http://schemas.microsoft.com/office/drawing/2014/main" id="{942BE5B1-B507-244C-83E0-6B1856A6E8C5}"/>
              </a:ext>
            </a:extLst>
          </p:cNvPr>
          <p:cNvPicPr>
            <a:picLocks noChangeAspect="1"/>
          </p:cNvPicPr>
          <p:nvPr/>
        </p:nvPicPr>
        <p:blipFill>
          <a:blip r:embed="rId65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2"/>
              </a:ext>
            </a:extLst>
          </a:blip>
          <a:stretch>
            <a:fillRect/>
          </a:stretch>
        </p:blipFill>
        <p:spPr>
          <a:xfrm>
            <a:off x="8076380" y="4509977"/>
            <a:ext cx="228600" cy="228600"/>
          </a:xfrm>
          <a:prstGeom prst="rect">
            <a:avLst/>
          </a:prstGeom>
        </p:spPr>
      </p:pic>
      <p:pic>
        <p:nvPicPr>
          <p:cNvPr id="713" name="Graphic 712">
            <a:extLst>
              <a:ext uri="{FF2B5EF4-FFF2-40B4-BE49-F238E27FC236}">
                <a16:creationId xmlns:a16="http://schemas.microsoft.com/office/drawing/2014/main" id="{5257E80C-43A2-E74D-B8BA-7C00D9B20D5C}"/>
              </a:ext>
            </a:extLst>
          </p:cNvPr>
          <p:cNvPicPr>
            <a:picLocks noChangeAspect="1"/>
          </p:cNvPicPr>
          <p:nvPr/>
        </p:nvPicPr>
        <p:blipFill>
          <a:blip r:embed="rId65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4"/>
              </a:ext>
            </a:extLst>
          </a:blip>
          <a:stretch>
            <a:fillRect/>
          </a:stretch>
        </p:blipFill>
        <p:spPr>
          <a:xfrm>
            <a:off x="8076380" y="5053597"/>
            <a:ext cx="228600" cy="228600"/>
          </a:xfrm>
          <a:prstGeom prst="rect">
            <a:avLst/>
          </a:prstGeom>
        </p:spPr>
      </p:pic>
      <p:pic>
        <p:nvPicPr>
          <p:cNvPr id="715" name="Graphic 714">
            <a:extLst>
              <a:ext uri="{FF2B5EF4-FFF2-40B4-BE49-F238E27FC236}">
                <a16:creationId xmlns:a16="http://schemas.microsoft.com/office/drawing/2014/main" id="{65060188-85AC-7040-B363-C3DE7FA30A6E}"/>
              </a:ext>
            </a:extLst>
          </p:cNvPr>
          <p:cNvPicPr>
            <a:picLocks noChangeAspect="1"/>
          </p:cNvPicPr>
          <p:nvPr/>
        </p:nvPicPr>
        <p:blipFill>
          <a:blip r:embed="rId65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6"/>
              </a:ext>
            </a:extLst>
          </a:blip>
          <a:stretch>
            <a:fillRect/>
          </a:stretch>
        </p:blipFill>
        <p:spPr>
          <a:xfrm>
            <a:off x="8076380" y="5597217"/>
            <a:ext cx="228600" cy="228600"/>
          </a:xfrm>
          <a:prstGeom prst="rect">
            <a:avLst/>
          </a:prstGeom>
        </p:spPr>
      </p:pic>
      <p:pic>
        <p:nvPicPr>
          <p:cNvPr id="719" name="Graphic 718">
            <a:extLst>
              <a:ext uri="{FF2B5EF4-FFF2-40B4-BE49-F238E27FC236}">
                <a16:creationId xmlns:a16="http://schemas.microsoft.com/office/drawing/2014/main" id="{2C602298-3C8A-9A44-9CAB-2C08380DA5FA}"/>
              </a:ext>
            </a:extLst>
          </p:cNvPr>
          <p:cNvPicPr>
            <a:picLocks noChangeAspect="1"/>
          </p:cNvPicPr>
          <p:nvPr/>
        </p:nvPicPr>
        <p:blipFill>
          <a:blip r:embed="rId65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8"/>
              </a:ext>
            </a:extLst>
          </a:blip>
          <a:stretch>
            <a:fillRect/>
          </a:stretch>
        </p:blipFill>
        <p:spPr>
          <a:xfrm>
            <a:off x="8076380" y="2607307"/>
            <a:ext cx="228600" cy="228600"/>
          </a:xfrm>
          <a:prstGeom prst="rect">
            <a:avLst/>
          </a:prstGeom>
        </p:spPr>
      </p:pic>
      <p:pic>
        <p:nvPicPr>
          <p:cNvPr id="93" name="Graphic 92">
            <a:extLst>
              <a:ext uri="{FF2B5EF4-FFF2-40B4-BE49-F238E27FC236}">
                <a16:creationId xmlns:a16="http://schemas.microsoft.com/office/drawing/2014/main" id="{1BF449AF-CE3D-804E-9B6D-237AAB3A6EB5}"/>
              </a:ext>
            </a:extLst>
          </p:cNvPr>
          <p:cNvPicPr>
            <a:picLocks noChangeAspect="1"/>
          </p:cNvPicPr>
          <p:nvPr/>
        </p:nvPicPr>
        <p:blipFill>
          <a:blip r:embed="rId6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60"/>
              </a:ext>
            </a:extLst>
          </a:blip>
          <a:stretch>
            <a:fillRect/>
          </a:stretch>
        </p:blipFill>
        <p:spPr>
          <a:xfrm>
            <a:off x="8518428" y="2607307"/>
            <a:ext cx="228600" cy="228600"/>
          </a:xfrm>
          <a:prstGeom prst="rect">
            <a:avLst/>
          </a:prstGeom>
        </p:spPr>
      </p:pic>
      <p:pic>
        <p:nvPicPr>
          <p:cNvPr id="95" name="Graphic 94">
            <a:extLst>
              <a:ext uri="{FF2B5EF4-FFF2-40B4-BE49-F238E27FC236}">
                <a16:creationId xmlns:a16="http://schemas.microsoft.com/office/drawing/2014/main" id="{43E6DC42-D577-FE4F-BE94-DBA104AE6988}"/>
              </a:ext>
            </a:extLst>
          </p:cNvPr>
          <p:cNvPicPr>
            <a:picLocks noChangeAspect="1"/>
          </p:cNvPicPr>
          <p:nvPr/>
        </p:nvPicPr>
        <p:blipFill>
          <a:blip r:embed="rId66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62"/>
              </a:ext>
            </a:extLst>
          </a:blip>
          <a:stretch>
            <a:fillRect/>
          </a:stretch>
        </p:blipFill>
        <p:spPr>
          <a:xfrm>
            <a:off x="8518428" y="3150927"/>
            <a:ext cx="228600" cy="228600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055DAD8A-9AA5-E24A-8E1B-4CEEA46F264A}"/>
              </a:ext>
            </a:extLst>
          </p:cNvPr>
          <p:cNvPicPr>
            <a:picLocks noChangeAspect="1"/>
          </p:cNvPicPr>
          <p:nvPr/>
        </p:nvPicPr>
        <p:blipFill>
          <a:blip r:embed="rId66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64"/>
              </a:ext>
            </a:extLst>
          </a:blip>
          <a:stretch>
            <a:fillRect/>
          </a:stretch>
        </p:blipFill>
        <p:spPr>
          <a:xfrm>
            <a:off x="8518428" y="3694547"/>
            <a:ext cx="228600" cy="228600"/>
          </a:xfrm>
          <a:prstGeom prst="rect">
            <a:avLst/>
          </a:prstGeom>
        </p:spPr>
      </p:pic>
      <p:pic>
        <p:nvPicPr>
          <p:cNvPr id="181" name="Graphic 180">
            <a:extLst>
              <a:ext uri="{FF2B5EF4-FFF2-40B4-BE49-F238E27FC236}">
                <a16:creationId xmlns:a16="http://schemas.microsoft.com/office/drawing/2014/main" id="{F1799AAA-76F6-E649-9060-EA51229EE04A}"/>
              </a:ext>
            </a:extLst>
          </p:cNvPr>
          <p:cNvPicPr>
            <a:picLocks noChangeAspect="1"/>
          </p:cNvPicPr>
          <p:nvPr/>
        </p:nvPicPr>
        <p:blipFill>
          <a:blip r:embed="rId66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66"/>
              </a:ext>
            </a:extLst>
          </a:blip>
          <a:stretch>
            <a:fillRect/>
          </a:stretch>
        </p:blipFill>
        <p:spPr>
          <a:xfrm>
            <a:off x="8518428" y="5869024"/>
            <a:ext cx="228600" cy="228600"/>
          </a:xfrm>
          <a:prstGeom prst="rect">
            <a:avLst/>
          </a:prstGeom>
        </p:spPr>
      </p:pic>
      <p:pic>
        <p:nvPicPr>
          <p:cNvPr id="209" name="Graphic 208">
            <a:extLst>
              <a:ext uri="{FF2B5EF4-FFF2-40B4-BE49-F238E27FC236}">
                <a16:creationId xmlns:a16="http://schemas.microsoft.com/office/drawing/2014/main" id="{1F656EE4-0439-454D-B9FD-BFF111370384}"/>
              </a:ext>
            </a:extLst>
          </p:cNvPr>
          <p:cNvPicPr>
            <a:picLocks noChangeAspect="1"/>
          </p:cNvPicPr>
          <p:nvPr/>
        </p:nvPicPr>
        <p:blipFill>
          <a:blip r:embed="rId66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68"/>
              </a:ext>
            </a:extLst>
          </a:blip>
          <a:stretch>
            <a:fillRect/>
          </a:stretch>
        </p:blipFill>
        <p:spPr>
          <a:xfrm>
            <a:off x="8518428" y="5597217"/>
            <a:ext cx="228600" cy="228600"/>
          </a:xfrm>
          <a:prstGeom prst="rect">
            <a:avLst/>
          </a:prstGeom>
        </p:spPr>
      </p:pic>
      <p:pic>
        <p:nvPicPr>
          <p:cNvPr id="717" name="Graphic 716">
            <a:extLst>
              <a:ext uri="{FF2B5EF4-FFF2-40B4-BE49-F238E27FC236}">
                <a16:creationId xmlns:a16="http://schemas.microsoft.com/office/drawing/2014/main" id="{033DE831-7EC2-C040-9781-0FC806719217}"/>
              </a:ext>
            </a:extLst>
          </p:cNvPr>
          <p:cNvPicPr>
            <a:picLocks noChangeAspect="1"/>
          </p:cNvPicPr>
          <p:nvPr/>
        </p:nvPicPr>
        <p:blipFill>
          <a:blip r:embed="rId66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0"/>
              </a:ext>
            </a:extLst>
          </a:blip>
          <a:stretch>
            <a:fillRect/>
          </a:stretch>
        </p:blipFill>
        <p:spPr>
          <a:xfrm>
            <a:off x="8518428" y="2063687"/>
            <a:ext cx="228600" cy="228600"/>
          </a:xfrm>
          <a:prstGeom prst="rect">
            <a:avLst/>
          </a:prstGeom>
        </p:spPr>
      </p:pic>
      <p:pic>
        <p:nvPicPr>
          <p:cNvPr id="721" name="Graphic 720">
            <a:extLst>
              <a:ext uri="{FF2B5EF4-FFF2-40B4-BE49-F238E27FC236}">
                <a16:creationId xmlns:a16="http://schemas.microsoft.com/office/drawing/2014/main" id="{6EDA5B50-0218-3F45-AF63-98797BA0362B}"/>
              </a:ext>
            </a:extLst>
          </p:cNvPr>
          <p:cNvPicPr>
            <a:picLocks noChangeAspect="1"/>
          </p:cNvPicPr>
          <p:nvPr/>
        </p:nvPicPr>
        <p:blipFill>
          <a:blip r:embed="rId67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2"/>
              </a:ext>
            </a:extLst>
          </a:blip>
          <a:stretch>
            <a:fillRect/>
          </a:stretch>
        </p:blipFill>
        <p:spPr>
          <a:xfrm>
            <a:off x="8518428" y="2335497"/>
            <a:ext cx="228600" cy="228600"/>
          </a:xfrm>
          <a:prstGeom prst="rect">
            <a:avLst/>
          </a:prstGeom>
        </p:spPr>
      </p:pic>
      <p:pic>
        <p:nvPicPr>
          <p:cNvPr id="723" name="Graphic 722">
            <a:extLst>
              <a:ext uri="{FF2B5EF4-FFF2-40B4-BE49-F238E27FC236}">
                <a16:creationId xmlns:a16="http://schemas.microsoft.com/office/drawing/2014/main" id="{DEC0D345-010A-3F47-A27A-244E71A390B2}"/>
              </a:ext>
            </a:extLst>
          </p:cNvPr>
          <p:cNvPicPr>
            <a:picLocks noChangeAspect="1"/>
          </p:cNvPicPr>
          <p:nvPr/>
        </p:nvPicPr>
        <p:blipFill>
          <a:blip r:embed="rId67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4"/>
              </a:ext>
            </a:extLst>
          </a:blip>
          <a:stretch>
            <a:fillRect/>
          </a:stretch>
        </p:blipFill>
        <p:spPr>
          <a:xfrm>
            <a:off x="8518428" y="2879117"/>
            <a:ext cx="228600" cy="228600"/>
          </a:xfrm>
          <a:prstGeom prst="rect">
            <a:avLst/>
          </a:prstGeom>
        </p:spPr>
      </p:pic>
      <p:pic>
        <p:nvPicPr>
          <p:cNvPr id="725" name="Graphic 724">
            <a:extLst>
              <a:ext uri="{FF2B5EF4-FFF2-40B4-BE49-F238E27FC236}">
                <a16:creationId xmlns:a16="http://schemas.microsoft.com/office/drawing/2014/main" id="{38722621-42D1-EF49-B6A8-50894E8C7DFD}"/>
              </a:ext>
            </a:extLst>
          </p:cNvPr>
          <p:cNvPicPr>
            <a:picLocks noChangeAspect="1"/>
          </p:cNvPicPr>
          <p:nvPr/>
        </p:nvPicPr>
        <p:blipFill>
          <a:blip r:embed="rId67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6"/>
              </a:ext>
            </a:extLst>
          </a:blip>
          <a:stretch>
            <a:fillRect/>
          </a:stretch>
        </p:blipFill>
        <p:spPr>
          <a:xfrm>
            <a:off x="8518428" y="3966357"/>
            <a:ext cx="228600" cy="228600"/>
          </a:xfrm>
          <a:prstGeom prst="rect">
            <a:avLst/>
          </a:prstGeom>
        </p:spPr>
      </p:pic>
      <p:pic>
        <p:nvPicPr>
          <p:cNvPr id="727" name="Graphic 726">
            <a:extLst>
              <a:ext uri="{FF2B5EF4-FFF2-40B4-BE49-F238E27FC236}">
                <a16:creationId xmlns:a16="http://schemas.microsoft.com/office/drawing/2014/main" id="{7A3DFD1E-E1A0-2D4F-929E-A0A1055DFC9E}"/>
              </a:ext>
            </a:extLst>
          </p:cNvPr>
          <p:cNvPicPr>
            <a:picLocks noChangeAspect="1"/>
          </p:cNvPicPr>
          <p:nvPr/>
        </p:nvPicPr>
        <p:blipFill>
          <a:blip r:embed="rId67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8"/>
              </a:ext>
            </a:extLst>
          </a:blip>
          <a:stretch>
            <a:fillRect/>
          </a:stretch>
        </p:blipFill>
        <p:spPr>
          <a:xfrm>
            <a:off x="8518428" y="3422737"/>
            <a:ext cx="228600" cy="228600"/>
          </a:xfrm>
          <a:prstGeom prst="rect">
            <a:avLst/>
          </a:prstGeom>
        </p:spPr>
      </p:pic>
      <p:pic>
        <p:nvPicPr>
          <p:cNvPr id="729" name="Graphic 728">
            <a:extLst>
              <a:ext uri="{FF2B5EF4-FFF2-40B4-BE49-F238E27FC236}">
                <a16:creationId xmlns:a16="http://schemas.microsoft.com/office/drawing/2014/main" id="{FE1AC4E6-0453-F040-8111-68141E43C0F5}"/>
              </a:ext>
            </a:extLst>
          </p:cNvPr>
          <p:cNvPicPr>
            <a:picLocks noChangeAspect="1"/>
          </p:cNvPicPr>
          <p:nvPr/>
        </p:nvPicPr>
        <p:blipFill>
          <a:blip r:embed="rId67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80"/>
              </a:ext>
            </a:extLst>
          </a:blip>
          <a:stretch>
            <a:fillRect/>
          </a:stretch>
        </p:blipFill>
        <p:spPr>
          <a:xfrm>
            <a:off x="8518428" y="4238167"/>
            <a:ext cx="228600" cy="228600"/>
          </a:xfrm>
          <a:prstGeom prst="rect">
            <a:avLst/>
          </a:prstGeom>
        </p:spPr>
      </p:pic>
      <p:pic>
        <p:nvPicPr>
          <p:cNvPr id="731" name="Graphic 730">
            <a:extLst>
              <a:ext uri="{FF2B5EF4-FFF2-40B4-BE49-F238E27FC236}">
                <a16:creationId xmlns:a16="http://schemas.microsoft.com/office/drawing/2014/main" id="{FEAEEE38-B94C-DB47-B712-128C6866036F}"/>
              </a:ext>
            </a:extLst>
          </p:cNvPr>
          <p:cNvPicPr>
            <a:picLocks noChangeAspect="1"/>
          </p:cNvPicPr>
          <p:nvPr/>
        </p:nvPicPr>
        <p:blipFill>
          <a:blip r:embed="rId68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82"/>
              </a:ext>
            </a:extLst>
          </a:blip>
          <a:stretch>
            <a:fillRect/>
          </a:stretch>
        </p:blipFill>
        <p:spPr>
          <a:xfrm>
            <a:off x="8518428" y="4781787"/>
            <a:ext cx="228600" cy="228600"/>
          </a:xfrm>
          <a:prstGeom prst="rect">
            <a:avLst/>
          </a:prstGeom>
        </p:spPr>
      </p:pic>
      <p:pic>
        <p:nvPicPr>
          <p:cNvPr id="733" name="Graphic 732">
            <a:extLst>
              <a:ext uri="{FF2B5EF4-FFF2-40B4-BE49-F238E27FC236}">
                <a16:creationId xmlns:a16="http://schemas.microsoft.com/office/drawing/2014/main" id="{8F83640A-354F-5B44-BB09-49AC2E4D789D}"/>
              </a:ext>
            </a:extLst>
          </p:cNvPr>
          <p:cNvPicPr>
            <a:picLocks noChangeAspect="1"/>
          </p:cNvPicPr>
          <p:nvPr/>
        </p:nvPicPr>
        <p:blipFill>
          <a:blip r:embed="rId68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84"/>
              </a:ext>
            </a:extLst>
          </a:blip>
          <a:stretch>
            <a:fillRect/>
          </a:stretch>
        </p:blipFill>
        <p:spPr>
          <a:xfrm>
            <a:off x="8518428" y="5325407"/>
            <a:ext cx="228600" cy="228600"/>
          </a:xfrm>
          <a:prstGeom prst="rect">
            <a:avLst/>
          </a:prstGeom>
        </p:spPr>
      </p:pic>
      <p:pic>
        <p:nvPicPr>
          <p:cNvPr id="735" name="Graphic 734">
            <a:extLst>
              <a:ext uri="{FF2B5EF4-FFF2-40B4-BE49-F238E27FC236}">
                <a16:creationId xmlns:a16="http://schemas.microsoft.com/office/drawing/2014/main" id="{E9F9BEFC-BBBD-7A45-926A-479C050078F4}"/>
              </a:ext>
            </a:extLst>
          </p:cNvPr>
          <p:cNvPicPr>
            <a:picLocks noChangeAspect="1"/>
          </p:cNvPicPr>
          <p:nvPr/>
        </p:nvPicPr>
        <p:blipFill>
          <a:blip r:embed="rId68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86"/>
              </a:ext>
            </a:extLst>
          </a:blip>
          <a:stretch>
            <a:fillRect/>
          </a:stretch>
        </p:blipFill>
        <p:spPr>
          <a:xfrm>
            <a:off x="8518428" y="4509977"/>
            <a:ext cx="228600" cy="228600"/>
          </a:xfrm>
          <a:prstGeom prst="rect">
            <a:avLst/>
          </a:prstGeom>
        </p:spPr>
      </p:pic>
      <p:pic>
        <p:nvPicPr>
          <p:cNvPr id="737" name="Graphic 736">
            <a:extLst>
              <a:ext uri="{FF2B5EF4-FFF2-40B4-BE49-F238E27FC236}">
                <a16:creationId xmlns:a16="http://schemas.microsoft.com/office/drawing/2014/main" id="{3D2A2DBA-4B79-A24F-93E9-2C01BF16F9E7}"/>
              </a:ext>
            </a:extLst>
          </p:cNvPr>
          <p:cNvPicPr>
            <a:picLocks noChangeAspect="1"/>
          </p:cNvPicPr>
          <p:nvPr/>
        </p:nvPicPr>
        <p:blipFill>
          <a:blip r:embed="rId68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88"/>
              </a:ext>
            </a:extLst>
          </a:blip>
          <a:stretch>
            <a:fillRect/>
          </a:stretch>
        </p:blipFill>
        <p:spPr>
          <a:xfrm>
            <a:off x="8518428" y="5053597"/>
            <a:ext cx="228600" cy="228600"/>
          </a:xfrm>
          <a:prstGeom prst="rect">
            <a:avLst/>
          </a:prstGeom>
        </p:spPr>
      </p:pic>
      <p:sp>
        <p:nvSpPr>
          <p:cNvPr id="374" name="TextBox 373">
            <a:extLst>
              <a:ext uri="{FF2B5EF4-FFF2-40B4-BE49-F238E27FC236}">
                <a16:creationId xmlns:a16="http://schemas.microsoft.com/office/drawing/2014/main" id="{DC347AE5-F64F-E34F-8527-D9CFF844CE53}"/>
              </a:ext>
            </a:extLst>
          </p:cNvPr>
          <p:cNvSpPr txBox="1"/>
          <p:nvPr/>
        </p:nvSpPr>
        <p:spPr>
          <a:xfrm>
            <a:off x="860501" y="440991"/>
            <a:ext cx="9324899" cy="1317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300" dirty="0">
                <a:solidFill>
                  <a:srgbClr val="3F97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Icon Library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Use these approved icons to add interest and visual clarification to your presentations. Current image size is too small to be seen in a large room so make sure to enlarge these graphics by at least 300%.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584D679-64B6-E644-9887-CB8A0EE3BC0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457200"/>
            <a:ext cx="3228975" cy="457200"/>
          </a:xfrm>
        </p:spPr>
        <p:txBody>
          <a:bodyPr>
            <a:noAutofit/>
          </a:bodyPr>
          <a:lstStyle/>
          <a:p>
            <a:r>
              <a:rPr lang="en-US" sz="2400" spc="0" dirty="0"/>
              <a:t>Icon Library</a:t>
            </a:r>
          </a:p>
        </p:txBody>
      </p:sp>
      <p:pic>
        <p:nvPicPr>
          <p:cNvPr id="348" name="Picture 347" descr="Fund Logo">
            <a:extLst>
              <a:ext uri="{FF2B5EF4-FFF2-40B4-BE49-F238E27FC236}">
                <a16:creationId xmlns:a16="http://schemas.microsoft.com/office/drawing/2014/main" id="{6B39538F-0E0D-5E43-A716-3FF961EE3647}"/>
              </a:ext>
            </a:extLst>
          </p:cNvPr>
          <p:cNvPicPr>
            <a:picLocks noChangeAspect="1"/>
          </p:cNvPicPr>
          <p:nvPr/>
        </p:nvPicPr>
        <p:blipFill>
          <a:blip r:embed="rId6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688" y="7636122"/>
            <a:ext cx="1353312" cy="84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316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935AA-3528-F640-BF3D-2635740AEBB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60177" y="565150"/>
            <a:ext cx="6376988" cy="577850"/>
          </a:xfrm>
        </p:spPr>
        <p:txBody>
          <a:bodyPr lIns="0" tIns="0" rIns="0" bIns="0">
            <a:noAutofit/>
          </a:bodyPr>
          <a:lstStyle/>
          <a:p>
            <a:r>
              <a:rPr lang="en-US" dirty="0">
                <a:solidFill>
                  <a:srgbClr val="3F97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endParaRPr lang="en-US" dirty="0"/>
          </a:p>
        </p:txBody>
      </p:sp>
      <p:pic>
        <p:nvPicPr>
          <p:cNvPr id="7" name="Picture 6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128F1AE4-C838-A67E-17E8-C356D6F3D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024" y="4068523"/>
            <a:ext cx="3564216" cy="2004871"/>
          </a:xfrm>
          <a:prstGeom prst="rect">
            <a:avLst/>
          </a:prstGeom>
          <a:ln w="6350">
            <a:solidFill>
              <a:schemeClr val="bg2">
                <a:lumMod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close-up of a questionnaire&#10;&#10;Description automatically generated">
            <a:extLst>
              <a:ext uri="{FF2B5EF4-FFF2-40B4-BE49-F238E27FC236}">
                <a16:creationId xmlns:a16="http://schemas.microsoft.com/office/drawing/2014/main" id="{976B98ED-3EA0-BE57-E291-1105EA6FE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024" y="1425909"/>
            <a:ext cx="3564216" cy="2004871"/>
          </a:xfrm>
          <a:prstGeom prst="rect">
            <a:avLst/>
          </a:prstGeom>
          <a:ln w="6350">
            <a:solidFill>
              <a:schemeClr val="bg2">
                <a:lumMod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0D99EF-E87E-CB19-D36D-0512C326AE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500024" y="4068523"/>
            <a:ext cx="3564215" cy="2004871"/>
          </a:xfrm>
          <a:prstGeom prst="rect">
            <a:avLst/>
          </a:prstGeom>
          <a:ln w="6350">
            <a:solidFill>
              <a:schemeClr val="bg2">
                <a:lumMod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3AEDB2-4AA0-7843-BA36-A6A5EB4B02E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500024" y="1425909"/>
            <a:ext cx="3564215" cy="2004871"/>
          </a:xfrm>
          <a:prstGeom prst="rect">
            <a:avLst/>
          </a:prstGeom>
          <a:ln w="6350">
            <a:solidFill>
              <a:schemeClr val="bg2">
                <a:lumMod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4BB18AE-079F-C715-9C1D-B7C3DDF50227}"/>
              </a:ext>
            </a:extLst>
          </p:cNvPr>
          <p:cNvSpPr txBox="1"/>
          <p:nvPr/>
        </p:nvSpPr>
        <p:spPr>
          <a:xfrm>
            <a:off x="860177" y="1425908"/>
            <a:ext cx="2448847" cy="403305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1600" b="1" spc="-50" dirty="0">
                <a:latin typeface="Arial" panose="020B0604020202020204" pitchFamily="34" charset="0"/>
                <a:cs typeface="Arial" panose="020B0604020202020204" pitchFamily="34" charset="0"/>
              </a:rPr>
              <a:t>Avoid placing content </a:t>
            </a:r>
            <a:br>
              <a:rPr lang="en-US" sz="1600" b="1" spc="-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spc="-50" dirty="0">
                <a:latin typeface="Arial" panose="020B0604020202020204" pitchFamily="34" charset="0"/>
                <a:cs typeface="Arial" panose="020B0604020202020204" pitchFamily="34" charset="0"/>
              </a:rPr>
              <a:t>in the lower right corner.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Live Online broadcast includes a PIP overlay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 speaker that will obscure content.</a:t>
            </a:r>
          </a:p>
        </p:txBody>
      </p:sp>
    </p:spTree>
    <p:extLst>
      <p:ext uri="{BB962C8B-B14F-4D97-AF65-F5344CB8AC3E}">
        <p14:creationId xmlns:p14="http://schemas.microsoft.com/office/powerpoint/2010/main" val="1679224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AA5DD1-1EB8-BA42-9502-DCED12CA97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91000" y="1408635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94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 descr="Presentation Title">
            <a:extLst>
              <a:ext uri="{FF2B5EF4-FFF2-40B4-BE49-F238E27FC236}">
                <a16:creationId xmlns:a16="http://schemas.microsoft.com/office/drawing/2014/main" id="{09FE280A-8C37-4043-B77A-B5C541327A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50991" y="1976099"/>
            <a:ext cx="8966248" cy="145290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300" normalizeH="0" baseline="0" noProof="0" dirty="0">
                <a:ln>
                  <a:noFill/>
                </a:ln>
                <a:solidFill>
                  <a:srgbClr val="4197B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 Title goes here</a:t>
            </a:r>
          </a:p>
        </p:txBody>
      </p:sp>
      <p:sp>
        <p:nvSpPr>
          <p:cNvPr id="10" name="Text Placeholder 10" descr="Subhead">
            <a:extLst>
              <a:ext uri="{FF2B5EF4-FFF2-40B4-BE49-F238E27FC236}">
                <a16:creationId xmlns:a16="http://schemas.microsoft.com/office/drawing/2014/main" id="{C95219F4-F91F-FE46-AA68-DD631BD6E4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51038" y="3660775"/>
            <a:ext cx="8966200" cy="6000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chemeClr val="accent3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50" normalizeH="0" baseline="0" noProof="0" dirty="0">
                <a:ln>
                  <a:noFill/>
                </a:ln>
                <a:solidFill>
                  <a:srgbClr val="4197B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Subhead goes here</a:t>
            </a:r>
          </a:p>
        </p:txBody>
      </p:sp>
      <p:sp>
        <p:nvSpPr>
          <p:cNvPr id="11" name="Text Placeholder 12" descr="Presenter name &amp; title">
            <a:extLst>
              <a:ext uri="{FF2B5EF4-FFF2-40B4-BE49-F238E27FC236}">
                <a16:creationId xmlns:a16="http://schemas.microsoft.com/office/drawing/2014/main" id="{AA074D64-9E31-A840-96E0-3C120B81A1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50990" y="4791075"/>
            <a:ext cx="8966248" cy="13716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Presenter’s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Presenter’s Title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E27FC55-6C18-7D41-9634-8884439546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457200"/>
            <a:ext cx="11353800" cy="457200"/>
          </a:xfrm>
        </p:spPr>
        <p:txBody>
          <a:bodyPr>
            <a:normAutofit/>
          </a:bodyPr>
          <a:lstStyle/>
          <a:p>
            <a:r>
              <a:rPr lang="en-US" sz="2400" spc="0" dirty="0">
                <a:solidFill>
                  <a:srgbClr val="4197B5"/>
                </a:solidFill>
                <a:latin typeface="Arial" panose="020B0604020202020204" pitchFamily="34" charset="0"/>
                <a:ea typeface="+mn-ea"/>
                <a:cs typeface="+mn-cs"/>
              </a:rPr>
              <a:t>Title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9990F6-2488-24F0-BFEA-3085930E81C7}"/>
              </a:ext>
            </a:extLst>
          </p:cNvPr>
          <p:cNvSpPr txBox="1"/>
          <p:nvPr/>
        </p:nvSpPr>
        <p:spPr>
          <a:xfrm>
            <a:off x="-5458968" y="219826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Title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 60pt (or larger) | Bold | Fund Blue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6651C72-56C7-EACC-F80B-33CB51260510}"/>
              </a:ext>
            </a:extLst>
          </p:cNvPr>
          <p:cNvCxnSpPr>
            <a:cxnSpLocks/>
          </p:cNvCxnSpPr>
          <p:nvPr/>
        </p:nvCxnSpPr>
        <p:spPr>
          <a:xfrm>
            <a:off x="-540639" y="2382926"/>
            <a:ext cx="350043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8522949-C583-66BD-F1EA-DFE49792C55A}"/>
              </a:ext>
            </a:extLst>
          </p:cNvPr>
          <p:cNvSpPr txBox="1"/>
          <p:nvPr/>
        </p:nvSpPr>
        <p:spPr>
          <a:xfrm>
            <a:off x="-5312664" y="3624723"/>
            <a:ext cx="465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Subhead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 32pt | Not Bold | Fund Blue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E169E20-5191-CEAF-2530-748D27BA039A}"/>
              </a:ext>
            </a:extLst>
          </p:cNvPr>
          <p:cNvCxnSpPr>
            <a:cxnSpLocks/>
          </p:cNvCxnSpPr>
          <p:nvPr/>
        </p:nvCxnSpPr>
        <p:spPr>
          <a:xfrm>
            <a:off x="-540639" y="3809390"/>
            <a:ext cx="350043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39AF3F2-84DF-F80E-721A-AF70D627DFD5}"/>
              </a:ext>
            </a:extLst>
          </p:cNvPr>
          <p:cNvSpPr txBox="1"/>
          <p:nvPr/>
        </p:nvSpPr>
        <p:spPr>
          <a:xfrm>
            <a:off x="-5219797" y="4813443"/>
            <a:ext cx="456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 32pt | Bold | White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527396A-F5E6-2ADA-7ED8-05E0C05BEAEF}"/>
              </a:ext>
            </a:extLst>
          </p:cNvPr>
          <p:cNvCxnSpPr>
            <a:cxnSpLocks/>
          </p:cNvCxnSpPr>
          <p:nvPr/>
        </p:nvCxnSpPr>
        <p:spPr>
          <a:xfrm>
            <a:off x="-540639" y="4998110"/>
            <a:ext cx="350043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2881156-9BFE-D768-CC7D-F48CB93EB1C1}"/>
              </a:ext>
            </a:extLst>
          </p:cNvPr>
          <p:cNvSpPr txBox="1"/>
          <p:nvPr/>
        </p:nvSpPr>
        <p:spPr>
          <a:xfrm>
            <a:off x="-5219797" y="5270643"/>
            <a:ext cx="4561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 28pt | Not Bold | White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9A66A53-7190-BFDB-F446-3A0D22592CF3}"/>
              </a:ext>
            </a:extLst>
          </p:cNvPr>
          <p:cNvCxnSpPr>
            <a:cxnSpLocks/>
          </p:cNvCxnSpPr>
          <p:nvPr/>
        </p:nvCxnSpPr>
        <p:spPr>
          <a:xfrm>
            <a:off x="-540639" y="5455310"/>
            <a:ext cx="350043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6640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55E81-09A0-2346-AC38-D5DD1720E1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E6AF74-BCE5-B544-A2A3-00C2DE1D5E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000" dirty="0"/>
              <a:t>Subtitle of section divider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693B98-D2A7-AE4A-0263-B26E1F036700}"/>
              </a:ext>
            </a:extLst>
          </p:cNvPr>
          <p:cNvSpPr txBox="1"/>
          <p:nvPr/>
        </p:nvSpPr>
        <p:spPr>
          <a:xfrm>
            <a:off x="-7670389" y="3374136"/>
            <a:ext cx="7012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Section Title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 54pt (or larger) | Bold | Fund Blue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1ED3C57-DA87-4BCD-AE50-5500A0296568}"/>
              </a:ext>
            </a:extLst>
          </p:cNvPr>
          <p:cNvCxnSpPr>
            <a:cxnSpLocks/>
          </p:cNvCxnSpPr>
          <p:nvPr/>
        </p:nvCxnSpPr>
        <p:spPr>
          <a:xfrm>
            <a:off x="-540639" y="3558802"/>
            <a:ext cx="350043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59AD85F-0877-45F4-FD9C-717BDB2A5CBF}"/>
              </a:ext>
            </a:extLst>
          </p:cNvPr>
          <p:cNvSpPr txBox="1"/>
          <p:nvPr/>
        </p:nvSpPr>
        <p:spPr>
          <a:xfrm>
            <a:off x="-5622133" y="4322068"/>
            <a:ext cx="4963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Subhead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 30pt | Not Bold | Fund Blue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A630DAC-CC36-C111-415D-0A18BF6551B9}"/>
              </a:ext>
            </a:extLst>
          </p:cNvPr>
          <p:cNvCxnSpPr>
            <a:cxnSpLocks/>
          </p:cNvCxnSpPr>
          <p:nvPr/>
        </p:nvCxnSpPr>
        <p:spPr>
          <a:xfrm>
            <a:off x="-540639" y="4506735"/>
            <a:ext cx="350043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183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2BF1C-6CB9-924D-BB20-8BC314F0AA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151A81-FA14-474F-9FA2-D2C974A299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000" dirty="0"/>
              <a:t>Subtitle of section divider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0EAF61-5E5C-90DF-3845-400BAB5AFCD0}"/>
              </a:ext>
            </a:extLst>
          </p:cNvPr>
          <p:cNvSpPr txBox="1"/>
          <p:nvPr/>
        </p:nvSpPr>
        <p:spPr>
          <a:xfrm>
            <a:off x="-7670389" y="3374136"/>
            <a:ext cx="7012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Section Title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 54pt (or larger) | Bold | White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18F0330-3FBD-2293-BD46-14DFCEB11A4A}"/>
              </a:ext>
            </a:extLst>
          </p:cNvPr>
          <p:cNvCxnSpPr>
            <a:cxnSpLocks/>
          </p:cNvCxnSpPr>
          <p:nvPr/>
        </p:nvCxnSpPr>
        <p:spPr>
          <a:xfrm>
            <a:off x="-540639" y="3558802"/>
            <a:ext cx="350043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19A758F-044D-231F-687B-1970480EC2A2}"/>
              </a:ext>
            </a:extLst>
          </p:cNvPr>
          <p:cNvSpPr txBox="1"/>
          <p:nvPr/>
        </p:nvSpPr>
        <p:spPr>
          <a:xfrm>
            <a:off x="-5622133" y="4322068"/>
            <a:ext cx="4963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Subhead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 30pt | Not Bold | White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AB3FD39-67B6-C8BB-43BF-277F5BBB9701}"/>
              </a:ext>
            </a:extLst>
          </p:cNvPr>
          <p:cNvCxnSpPr>
            <a:cxnSpLocks/>
          </p:cNvCxnSpPr>
          <p:nvPr/>
        </p:nvCxnSpPr>
        <p:spPr>
          <a:xfrm>
            <a:off x="-540639" y="4506735"/>
            <a:ext cx="350043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076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0479D-C261-7C4E-8239-D18BCAD429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Text only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7A16CB-2588-E54F-900F-5F4E3F2E31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7" y="1257300"/>
            <a:ext cx="10948988" cy="577849"/>
          </a:xfrm>
        </p:spPr>
        <p:txBody>
          <a:bodyPr/>
          <a:lstStyle/>
          <a:p>
            <a:r>
              <a:rPr lang="en-US" dirty="0"/>
              <a:t>Use this slide when 1 column of text is needed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0FAB82-B5B0-9546-92FA-78A07605A27F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1AAC70E-03D6-6E8F-7B8D-49DE1EDEC9E6}"/>
              </a:ext>
            </a:extLst>
          </p:cNvPr>
          <p:cNvCxnSpPr>
            <a:cxnSpLocks/>
          </p:cNvCxnSpPr>
          <p:nvPr/>
        </p:nvCxnSpPr>
        <p:spPr>
          <a:xfrm>
            <a:off x="-540639" y="814073"/>
            <a:ext cx="350043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35B4A30-EA33-1086-F4F2-992D7A78E667}"/>
              </a:ext>
            </a:extLst>
          </p:cNvPr>
          <p:cNvSpPr txBox="1"/>
          <p:nvPr/>
        </p:nvSpPr>
        <p:spPr>
          <a:xfrm>
            <a:off x="-5358384" y="1339595"/>
            <a:ext cx="4700016" cy="369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Subhead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 32pt | Not Bold | Fund Blue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076ABDD-E200-DA4F-880C-F3BE54844C11}"/>
              </a:ext>
            </a:extLst>
          </p:cNvPr>
          <p:cNvCxnSpPr>
            <a:cxnSpLocks/>
          </p:cNvCxnSpPr>
          <p:nvPr/>
        </p:nvCxnSpPr>
        <p:spPr>
          <a:xfrm>
            <a:off x="-540639" y="1524262"/>
            <a:ext cx="350043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62D753B-B65C-C400-F92A-A1948FD4EE7C}"/>
              </a:ext>
            </a:extLst>
          </p:cNvPr>
          <p:cNvSpPr txBox="1"/>
          <p:nvPr/>
        </p:nvSpPr>
        <p:spPr>
          <a:xfrm>
            <a:off x="-5358384" y="629406"/>
            <a:ext cx="4700016" cy="369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Page Head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 60pt | Bold | Fund Blue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145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395E8-7C01-904E-8780-93EE4268CC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Text only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3BB342-C0F6-9840-81E9-EFBD8171DA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7" y="1257300"/>
            <a:ext cx="10944228" cy="577849"/>
          </a:xfrm>
        </p:spPr>
        <p:txBody>
          <a:bodyPr/>
          <a:lstStyle/>
          <a:p>
            <a:r>
              <a:rPr lang="en-US" dirty="0"/>
              <a:t>Use this slide when 2 columns of text are needed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F83E4A-A286-3F49-9918-8E9648FCB45F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D36A070-6A26-1248-AC9E-D4579F1E359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1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4197B5"/>
      </a:dk1>
      <a:lt1>
        <a:srgbClr val="FFFFFF"/>
      </a:lt1>
      <a:dk2>
        <a:srgbClr val="44546A"/>
      </a:dk2>
      <a:lt2>
        <a:srgbClr val="E7E6E6"/>
      </a:lt2>
      <a:accent1>
        <a:srgbClr val="245F8F"/>
      </a:accent1>
      <a:accent2>
        <a:srgbClr val="DB9D41"/>
      </a:accent2>
      <a:accent3>
        <a:srgbClr val="4197B5"/>
      </a:accent3>
      <a:accent4>
        <a:srgbClr val="DB151E"/>
      </a:accent4>
      <a:accent5>
        <a:srgbClr val="342C4C"/>
      </a:accent5>
      <a:accent6>
        <a:srgbClr val="51836F"/>
      </a:accent6>
      <a:hlink>
        <a:srgbClr val="0563C1"/>
      </a:hlink>
      <a:folHlink>
        <a:srgbClr val="883E5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364A0D83-D158-4170-BC8E-F45C86EDDBB8}" vid="{26452E8F-21D0-46EB-8E15-8E0E953FFC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Fund-Assembly-PowerPoint-Design</Template>
  <TotalTime>0</TotalTime>
  <Words>928</Words>
  <Application>Microsoft Office PowerPoint</Application>
  <PresentationFormat>Widescreen</PresentationFormat>
  <Paragraphs>183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PowerPoint Presentation</vt:lpstr>
      <vt:lpstr>Fonts and Colors</vt:lpstr>
      <vt:lpstr>Layout</vt:lpstr>
      <vt:lpstr>PowerPoint Presentation</vt:lpstr>
      <vt:lpstr>Title Slide</vt:lpstr>
      <vt:lpstr>Section Title</vt:lpstr>
      <vt:lpstr>Section Title</vt:lpstr>
      <vt:lpstr>Text only slide</vt:lpstr>
      <vt:lpstr>Text only slide</vt:lpstr>
      <vt:lpstr>Text only slide</vt:lpstr>
      <vt:lpstr>Text only slide</vt:lpstr>
      <vt:lpstr>Image only slide</vt:lpstr>
      <vt:lpstr>Image only slide</vt:lpstr>
      <vt:lpstr>Single Large Image – White Background</vt:lpstr>
      <vt:lpstr>Single Large Image</vt:lpstr>
      <vt:lpstr>Image only slide</vt:lpstr>
      <vt:lpstr>Image only slide</vt:lpstr>
      <vt:lpstr>Single Large Image – Blue Background</vt:lpstr>
      <vt:lpstr>Mixed Content slide</vt:lpstr>
      <vt:lpstr>Mixed Content slide</vt:lpstr>
      <vt:lpstr>Beginning of SmartArt Section</vt:lpstr>
      <vt:lpstr>Timeline Process</vt:lpstr>
      <vt:lpstr>5 Step Process</vt:lpstr>
      <vt:lpstr>Pie Chart Data</vt:lpstr>
      <vt:lpstr>Bar Graph Data</vt:lpstr>
      <vt:lpstr>Organizational Data - 1</vt:lpstr>
      <vt:lpstr>Organizational Data - 2 </vt:lpstr>
      <vt:lpstr>Thank You Slide</vt:lpstr>
      <vt:lpstr>Icon Library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Crystal Ege</dc:creator>
  <cp:lastModifiedBy>Crystal Ege</cp:lastModifiedBy>
  <cp:revision>1</cp:revision>
  <dcterms:created xsi:type="dcterms:W3CDTF">2024-07-17T20:28:00Z</dcterms:created>
  <dcterms:modified xsi:type="dcterms:W3CDTF">2024-07-17T20:28:27Z</dcterms:modified>
</cp:coreProperties>
</file>