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9" r:id="rId1"/>
  </p:sldMasterIdLst>
  <p:notesMasterIdLst>
    <p:notesMasterId r:id="rId17"/>
  </p:notesMasterIdLst>
  <p:handoutMasterIdLst>
    <p:handoutMasterId r:id="rId18"/>
  </p:handoutMasterIdLst>
  <p:sldIdLst>
    <p:sldId id="335" r:id="rId2"/>
    <p:sldId id="331" r:id="rId3"/>
    <p:sldId id="349" r:id="rId4"/>
    <p:sldId id="341" r:id="rId5"/>
    <p:sldId id="351" r:id="rId6"/>
    <p:sldId id="340" r:id="rId7"/>
    <p:sldId id="352" r:id="rId8"/>
    <p:sldId id="342" r:id="rId9"/>
    <p:sldId id="353" r:id="rId10"/>
    <p:sldId id="343" r:id="rId11"/>
    <p:sldId id="344" r:id="rId12"/>
    <p:sldId id="354" r:id="rId13"/>
    <p:sldId id="355" r:id="rId14"/>
    <p:sldId id="350" r:id="rId15"/>
    <p:sldId id="319" r:id="rId16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custDataLst>
    <p:tags r:id="rId2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8E"/>
    <a:srgbClr val="4E97B7"/>
    <a:srgbClr val="2775B7"/>
    <a:srgbClr val="0033E8"/>
    <a:srgbClr val="439942"/>
    <a:srgbClr val="C0BD1A"/>
    <a:srgbClr val="EFA101"/>
    <a:srgbClr val="1342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77" autoAdjust="0"/>
    <p:restoredTop sz="96909" autoAdjust="0"/>
  </p:normalViewPr>
  <p:slideViewPr>
    <p:cSldViewPr snapToGrid="0">
      <p:cViewPr varScale="1">
        <p:scale>
          <a:sx n="214" d="100"/>
          <a:sy n="214" d="100"/>
        </p:scale>
        <p:origin x="184" y="24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598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4F2CC-A291-4006-A699-A4794B95A36C}" type="datetimeFigureOut">
              <a:rPr lang="en-US" smtClean="0"/>
              <a:t>11/19/25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3D3881-116A-4D86-AE2B-47198A08E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833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648C1-EED9-49C7-9636-C5E10357C6F9}" type="datetimeFigureOut">
              <a:rPr lang="en-US" smtClean="0"/>
              <a:t>11/19/25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9505CF-9E56-4EE8-9FEF-75D2C5A6EE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791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sentation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FF69EB-DCD2-41C5-B213-507EB439A3B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26305" y="2709442"/>
            <a:ext cx="9096375" cy="1855734"/>
          </a:xfrm>
        </p:spPr>
        <p:txBody>
          <a:bodyPr>
            <a:normAutofit/>
          </a:bodyPr>
          <a:lstStyle>
            <a:lvl1pPr marL="0" indent="0">
              <a:lnSpc>
                <a:spcPts val="8000"/>
              </a:lnSpc>
              <a:spcBef>
                <a:spcPts val="0"/>
              </a:spcBef>
              <a:spcAft>
                <a:spcPts val="0"/>
              </a:spcAft>
              <a:buNone/>
              <a:defRPr sz="9600" b="1" spc="-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Title of</a:t>
            </a:r>
            <a:br>
              <a:rPr lang="en-US" dirty="0"/>
            </a:br>
            <a:r>
              <a:rPr lang="en-US" dirty="0"/>
              <a:t>Presentation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538A77A-B668-4377-8F83-D4DDD2D726F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26305" y="4872038"/>
            <a:ext cx="9096374" cy="47046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Presenter’s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A10CA30-E8D2-4ED4-A35A-D87D8A0C46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626305" y="5381577"/>
            <a:ext cx="9096374" cy="661987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Presenter’s Title</a:t>
            </a: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DD754C20-B2CD-024D-93F2-B68EA92256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046" y="1329319"/>
            <a:ext cx="3852985" cy="9070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320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PG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1070A-47B4-4EBA-948E-2B9B6D4D926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30463"/>
            <a:ext cx="12192000" cy="2352675"/>
          </a:xfrm>
        </p:spPr>
        <p:txBody>
          <a:bodyPr>
            <a:normAutofit/>
          </a:bodyPr>
          <a:lstStyle>
            <a:lvl1pPr marL="0" indent="0" algn="ctr">
              <a:buNone/>
              <a:defRPr sz="9600" b="1" spc="-3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A569EE-6D5F-E816-CD4E-FE021498EC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0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 PG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867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F7B00-8DF3-4310-B4EC-9DCB80AF6D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556875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/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3" y="1692275"/>
            <a:ext cx="10556875" cy="4884738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Sed</a:t>
            </a:r>
            <a:r>
              <a:rPr lang="en-US" dirty="0"/>
              <a:t> lacinia convallis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Cras pharetra </a:t>
            </a:r>
            <a:r>
              <a:rPr lang="en-US" dirty="0" err="1"/>
              <a:t>nunc</a:t>
            </a:r>
            <a:r>
              <a:rPr lang="en-US" dirty="0"/>
              <a:t> a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id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Duis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. Ute dictum ipsum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6BF57C-D536-7A68-9DFE-437872E924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25E506B-C899-B0E5-C9B4-6852F575799A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063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F7B00-8DF3-4310-B4EC-9DCB80AF6D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556875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3" y="1692275"/>
            <a:ext cx="10556875" cy="4884738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Sed</a:t>
            </a:r>
            <a:r>
              <a:rPr lang="en-US" dirty="0"/>
              <a:t> lacinia convallis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Cras pharetra </a:t>
            </a:r>
            <a:r>
              <a:rPr lang="en-US" dirty="0" err="1"/>
              <a:t>nunc</a:t>
            </a:r>
            <a:r>
              <a:rPr lang="en-US" dirty="0"/>
              <a:t> a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id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Duis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. Ute dictum ipsum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.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5493B5E-277E-5559-2F54-722131137B64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5166358" cy="0"/>
          </a:xfrm>
          <a:prstGeom prst="line">
            <a:avLst/>
          </a:prstGeom>
          <a:ln w="76200">
            <a:gradFill flip="none" rotWithShape="1">
              <a:gsLst>
                <a:gs pos="0">
                  <a:schemeClr val="bg1"/>
                </a:gs>
                <a:gs pos="51000">
                  <a:schemeClr val="accent2">
                    <a:lumMod val="95000"/>
                    <a:lumOff val="5000"/>
                  </a:schemeClr>
                </a:gs>
                <a:gs pos="100000">
                  <a:srgbClr val="00338E"/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B3DF2D71-329C-04BD-38B6-3E3AE5ED6F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37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alf PG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5F2B1D5-5B63-474E-BE7F-5930A3407D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8" y="934874"/>
            <a:ext cx="5558212" cy="1951201"/>
          </a:xfrm>
        </p:spPr>
        <p:txBody>
          <a:bodyPr>
            <a:normAutofit/>
          </a:bodyPr>
          <a:lstStyle>
            <a:lvl1pPr marL="0" indent="0">
              <a:lnSpc>
                <a:spcPts val="8000"/>
              </a:lnSpc>
              <a:spcBef>
                <a:spcPts val="0"/>
              </a:spcBef>
              <a:spcAft>
                <a:spcPts val="0"/>
              </a:spcAft>
              <a:buNone/>
              <a:defRPr sz="8000" b="1" spc="-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66E3B63-1057-4E8B-BDA1-BD6CD71E27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33789" y="1138107"/>
            <a:ext cx="5020424" cy="4416556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it-IT" b="0" i="0" smtClean="0"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Proin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D909299-5CE4-4F9B-EBD2-93A851FEFE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BC5A14D-500A-8156-4822-4D45214ADD7E}"/>
              </a:ext>
            </a:extLst>
          </p:cNvPr>
          <p:cNvCxnSpPr>
            <a:cxnSpLocks/>
          </p:cNvCxnSpPr>
          <p:nvPr userDrawn="1"/>
        </p:nvCxnSpPr>
        <p:spPr>
          <a:xfrm>
            <a:off x="2" y="325900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374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Half PG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5F2B1D5-5B63-474E-BE7F-5930A3407D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8" y="934874"/>
            <a:ext cx="5558212" cy="1951201"/>
          </a:xfrm>
        </p:spPr>
        <p:txBody>
          <a:bodyPr>
            <a:normAutofit/>
          </a:bodyPr>
          <a:lstStyle>
            <a:lvl1pPr marL="0" indent="0">
              <a:lnSpc>
                <a:spcPts val="8000"/>
              </a:lnSpc>
              <a:spcBef>
                <a:spcPts val="0"/>
              </a:spcBef>
              <a:spcAft>
                <a:spcPts val="0"/>
              </a:spcAft>
              <a:buNone/>
              <a:defRPr sz="8000" b="1" spc="-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66E3B63-1057-4E8B-BDA1-BD6CD71E27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33789" y="1138107"/>
            <a:ext cx="5020424" cy="4416556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it-IT" b="0" i="0" smtClean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Proin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06D14B6-BBC4-5436-7748-F49FB2EA6FF8}"/>
              </a:ext>
            </a:extLst>
          </p:cNvPr>
          <p:cNvCxnSpPr>
            <a:cxnSpLocks/>
          </p:cNvCxnSpPr>
          <p:nvPr userDrawn="1"/>
        </p:nvCxnSpPr>
        <p:spPr>
          <a:xfrm>
            <a:off x="2" y="3304727"/>
            <a:ext cx="5166358" cy="0"/>
          </a:xfrm>
          <a:prstGeom prst="line">
            <a:avLst/>
          </a:prstGeom>
          <a:ln w="76200">
            <a:gradFill flip="none" rotWithShape="1">
              <a:gsLst>
                <a:gs pos="0">
                  <a:schemeClr val="bg1"/>
                </a:gs>
                <a:gs pos="51000">
                  <a:schemeClr val="accent2">
                    <a:lumMod val="95000"/>
                    <a:lumOff val="5000"/>
                  </a:schemeClr>
                </a:gs>
                <a:gs pos="100000">
                  <a:srgbClr val="00338E"/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9BF52A2-7C1C-F3C8-3EA8-FE48B32CA2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02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 W/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4" y="1692277"/>
            <a:ext cx="5357670" cy="4884736"/>
          </a:xfrm>
        </p:spPr>
        <p:txBody>
          <a:bodyPr>
            <a:normAutofit/>
          </a:bodyPr>
          <a:lstStyle>
            <a:lvl1pPr marL="0" indent="0">
              <a:lnSpc>
                <a:spcPts val="2600"/>
              </a:lnSpc>
              <a:buNone/>
              <a:defRPr sz="2000"/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Morbi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duis</a:t>
            </a:r>
            <a:r>
              <a:rPr lang="en-US" dirty="0"/>
              <a:t> at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cursus porta.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ipsum, sit </a:t>
            </a:r>
            <a:r>
              <a:rPr lang="en-US" dirty="0" err="1"/>
              <a:t>amet</a:t>
            </a:r>
            <a:r>
              <a:rPr lang="en-US" dirty="0"/>
              <a:t> vestibulum </a:t>
            </a:r>
            <a:r>
              <a:rPr lang="en-US" dirty="0" err="1"/>
              <a:t>leo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et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cursus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351C0-1EAA-47A2-B218-26D462DD470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32575" y="3173104"/>
            <a:ext cx="4441825" cy="3322946"/>
          </a:xfrm>
        </p:spPr>
        <p:txBody>
          <a:bodyPr>
            <a:no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/>
            </a:lvl1pPr>
          </a:lstStyle>
          <a:p>
            <a:pPr lvl="0"/>
            <a:r>
              <a:rPr lang="en-US" dirty="0"/>
              <a:t>Section contents bullet list text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Section contents bullet list text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Section contents bullet list text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lvl="0"/>
            <a:endParaRPr lang="en-US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8BC9E4FD-AD7C-4ECC-B3A8-408912BA8B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32575" y="1692276"/>
            <a:ext cx="4441825" cy="111234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Headline for bulleted list text </a:t>
            </a:r>
            <a:r>
              <a:rPr lang="en-US" dirty="0" err="1"/>
              <a:t>orem</a:t>
            </a:r>
            <a:r>
              <a:rPr lang="en-US" dirty="0"/>
              <a:t>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C1544936-7CA0-49AB-A13A-D4C08EF0C0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606464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/>
            </a:lvl1pPr>
          </a:lstStyle>
          <a:p>
            <a:pPr lvl="0"/>
            <a:r>
              <a:rPr lang="en-US" dirty="0"/>
              <a:t>Page Headline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A12CB3C-B832-9D93-29A6-4C2F26B2B9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A2F8D27-DD32-64BD-56D7-40AE23675066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54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2 Column W/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4" y="1692277"/>
            <a:ext cx="5357670" cy="4884736"/>
          </a:xfrm>
        </p:spPr>
        <p:txBody>
          <a:bodyPr>
            <a:normAutofit/>
          </a:bodyPr>
          <a:lstStyle>
            <a:lvl1pPr marL="0" indent="0">
              <a:lnSpc>
                <a:spcPts val="2600"/>
              </a:lnSpc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Morbi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duis</a:t>
            </a:r>
            <a:r>
              <a:rPr lang="en-US" dirty="0"/>
              <a:t> at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cursus porta.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ipsum, sit </a:t>
            </a:r>
            <a:r>
              <a:rPr lang="en-US" dirty="0" err="1"/>
              <a:t>amet</a:t>
            </a:r>
            <a:r>
              <a:rPr lang="en-US" dirty="0"/>
              <a:t> vestibulum </a:t>
            </a:r>
            <a:r>
              <a:rPr lang="en-US" dirty="0" err="1"/>
              <a:t>leo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et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cursus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351C0-1EAA-47A2-B218-26D462DD470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32575" y="3173104"/>
            <a:ext cx="4441825" cy="3322946"/>
          </a:xfrm>
        </p:spPr>
        <p:txBody>
          <a:bodyPr>
            <a:no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contents bullet list text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Section contents bullet list text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Section contents bullet list text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lvl="0"/>
            <a:endParaRPr lang="en-US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8BC9E4FD-AD7C-4ECC-B3A8-408912BA8B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32575" y="1692276"/>
            <a:ext cx="4441825" cy="111234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Headline for bulleted list text </a:t>
            </a:r>
            <a:r>
              <a:rPr lang="en-US" dirty="0" err="1"/>
              <a:t>orem</a:t>
            </a:r>
            <a:r>
              <a:rPr lang="en-US" dirty="0"/>
              <a:t>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C1544936-7CA0-49AB-A13A-D4C08EF0C0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606464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Page Headline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DFAA678-CC26-809F-CBC7-E34EE67AF77F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5166358" cy="0"/>
          </a:xfrm>
          <a:prstGeom prst="line">
            <a:avLst/>
          </a:prstGeom>
          <a:ln w="76200">
            <a:gradFill flip="none" rotWithShape="1">
              <a:gsLst>
                <a:gs pos="0">
                  <a:schemeClr val="bg1"/>
                </a:gs>
                <a:gs pos="51000">
                  <a:schemeClr val="accent2">
                    <a:lumMod val="95000"/>
                    <a:lumOff val="5000"/>
                  </a:schemeClr>
                </a:gs>
                <a:gs pos="100000">
                  <a:srgbClr val="00338E"/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06F1C51C-3686-A1EE-1D7C-7B6E270FD7C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63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 W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F7B00-8DF3-4310-B4EC-9DCB80AF6D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614401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/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4" y="1692275"/>
            <a:ext cx="4801280" cy="48847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at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lacinia convallis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41062D78-3D6E-447A-8AA2-03809013342F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096000" y="1692275"/>
            <a:ext cx="5056188" cy="476250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0F5DAF-DF84-D226-603C-6F7D0AFFCF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FBA6A1-9A78-ED4C-E908-597603824F3F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79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2 Column W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F7B00-8DF3-4310-B4EC-9DCB80AF6D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614401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4" y="1692275"/>
            <a:ext cx="4801280" cy="4884738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at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lacinia convallis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41062D78-3D6E-447A-8AA2-03809013342F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096000" y="1692275"/>
            <a:ext cx="5056188" cy="4762500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8CB9365-6789-1060-AA88-C240E00AFF93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5166358" cy="0"/>
          </a:xfrm>
          <a:prstGeom prst="line">
            <a:avLst/>
          </a:prstGeom>
          <a:ln w="76200">
            <a:gradFill flip="none" rotWithShape="1">
              <a:gsLst>
                <a:gs pos="0">
                  <a:schemeClr val="bg1"/>
                </a:gs>
                <a:gs pos="51000">
                  <a:schemeClr val="accent2">
                    <a:lumMod val="95000"/>
                    <a:lumOff val="5000"/>
                  </a:schemeClr>
                </a:gs>
                <a:gs pos="100000">
                  <a:srgbClr val="00338E"/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560C6378-B459-B8A9-A12B-EDF423E612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15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 Sections W/Color Hea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F0A0A3-C322-419E-B921-7D643DF9F5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66750" y="493543"/>
            <a:ext cx="10796588" cy="701818"/>
          </a:xfrm>
        </p:spPr>
        <p:txBody>
          <a:bodyPr>
            <a:normAutofit/>
          </a:bodyPr>
          <a:lstStyle>
            <a:lvl1pPr marL="0" indent="0">
              <a:buNone/>
              <a:defRPr sz="4400" b="1" spc="-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AFE806-8B68-4D77-BB7C-CBEEF425B83A}"/>
              </a:ext>
            </a:extLst>
          </p:cNvPr>
          <p:cNvSpPr/>
          <p:nvPr userDrawn="1"/>
        </p:nvSpPr>
        <p:spPr>
          <a:xfrm>
            <a:off x="667511" y="1369311"/>
            <a:ext cx="5333708" cy="4704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D20A4BA-67BE-405C-B697-E6AE31AF178E}"/>
              </a:ext>
            </a:extLst>
          </p:cNvPr>
          <p:cNvSpPr/>
          <p:nvPr userDrawn="1"/>
        </p:nvSpPr>
        <p:spPr>
          <a:xfrm>
            <a:off x="6130410" y="4019659"/>
            <a:ext cx="5333708" cy="4704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4047C7A-8F6B-4BF0-9923-33AFF391CCFE}"/>
              </a:ext>
            </a:extLst>
          </p:cNvPr>
          <p:cNvSpPr/>
          <p:nvPr userDrawn="1"/>
        </p:nvSpPr>
        <p:spPr>
          <a:xfrm>
            <a:off x="667511" y="4019659"/>
            <a:ext cx="5333708" cy="4704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E944C5-5769-462C-8155-2153C9A6B4BA}"/>
              </a:ext>
            </a:extLst>
          </p:cNvPr>
          <p:cNvSpPr/>
          <p:nvPr userDrawn="1"/>
        </p:nvSpPr>
        <p:spPr>
          <a:xfrm>
            <a:off x="6130410" y="1369311"/>
            <a:ext cx="5333708" cy="4704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5F1F11DE-69F9-457D-9613-94E16E6AD4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6749" y="1370013"/>
            <a:ext cx="5333707" cy="469900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 Headline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915B2E94-F1A8-4D6E-927C-F0087F965C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30925" y="1370013"/>
            <a:ext cx="5264150" cy="469900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 Headline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4CDBC171-19E7-440C-9300-6F893BAED1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6750" y="4019550"/>
            <a:ext cx="5334000" cy="469900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 Headline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C511B27A-DEB2-4D0C-9546-83A3671ED68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30925" y="4019550"/>
            <a:ext cx="5332413" cy="469900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Section Headline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79FD5706-BA80-4CE7-91B0-89FCE08D9B6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2800" y="1992313"/>
            <a:ext cx="5187950" cy="1963638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in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.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6D454B2-E98F-4A6D-9C8A-9619247BDC9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2800" y="4673600"/>
            <a:ext cx="5187950" cy="1995488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in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.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C81A4BE8-FE4D-468C-9E6D-1CC1C9FD20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75388" y="1992313"/>
            <a:ext cx="5187950" cy="196373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in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.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BB5E3885-A019-4A1A-A061-0FEEC864C4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75388" y="4673600"/>
            <a:ext cx="5187950" cy="1247564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in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ACA8ED-4985-7711-3C66-61F82E4AE1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56C1E8-9CF6-4737-33E9-BFF3EEACCA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03840" y="60742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8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Image w/Bor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64DF3E7-F6E6-450C-91CE-0160EBDCCFD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11015" y="179754"/>
            <a:ext cx="11793415" cy="6502399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75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 Image W/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F3E0DA-CE03-4D28-A241-431722B2C19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750" y="407140"/>
            <a:ext cx="11055498" cy="741729"/>
          </a:xfrm>
        </p:spPr>
        <p:txBody>
          <a:bodyPr>
            <a:normAutofit/>
          </a:bodyPr>
          <a:lstStyle>
            <a:lvl1pPr marL="0" indent="0">
              <a:buNone/>
              <a:defRPr sz="4400" b="1" spc="-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64DF3E7-F6E6-450C-91CE-0160EBDCCFD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59558" y="1189755"/>
            <a:ext cx="11035689" cy="4982445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98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 W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F7B00-8DF3-4310-B4EC-9DCB80AF6D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606464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/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4" y="1692275"/>
            <a:ext cx="4801280" cy="4884738"/>
          </a:xfr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at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3E019CF-7B7C-4312-A5AA-08D835862A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1" y="1692275"/>
            <a:ext cx="5048250" cy="4229554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DA51DF9-3EFC-4BAB-8CFC-286CA05C8E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6088063"/>
            <a:ext cx="5048250" cy="63341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Image Caption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28189CB-00F4-A88F-1401-52EA3F6ECA3B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192C00BE-D4B8-303C-137F-A97629A9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73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2 Column W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CF7B00-8DF3-4310-B4EC-9DCB80AF6D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87" y="485207"/>
            <a:ext cx="10606464" cy="633907"/>
          </a:xfrm>
        </p:spPr>
        <p:txBody>
          <a:bodyPr>
            <a:normAutofit/>
          </a:bodyPr>
          <a:lstStyle>
            <a:lvl1pPr marL="0" indent="0">
              <a:buNone/>
              <a:defRPr sz="4400" b="1" spc="-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Page Headline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B5028E-7C8D-439F-91F3-1618AAC423D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8164" y="1692275"/>
            <a:ext cx="4801280" cy="4884738"/>
          </a:xfr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Peletes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laoreet</a:t>
            </a:r>
            <a:r>
              <a:rPr lang="en-US" dirty="0"/>
              <a:t> vitae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vitae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cursus </a:t>
            </a:r>
            <a:r>
              <a:rPr lang="en-US" dirty="0" err="1"/>
              <a:t>odio</a:t>
            </a:r>
            <a:r>
              <a:rPr lang="en-US" dirty="0"/>
              <a:t> a </a:t>
            </a:r>
            <a:r>
              <a:rPr lang="en-US" dirty="0" err="1"/>
              <a:t>pellentesque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at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3E019CF-7B7C-4312-A5AA-08D835862A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1" y="1692275"/>
            <a:ext cx="5048250" cy="4229554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DA51DF9-3EFC-4BAB-8CFC-286CA05C8E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6088063"/>
            <a:ext cx="5048250" cy="63341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Image Caption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BC7CCE0-CFFC-C048-2604-51929B01E6D9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5166358" cy="0"/>
          </a:xfrm>
          <a:prstGeom prst="line">
            <a:avLst/>
          </a:prstGeom>
          <a:ln w="76200">
            <a:gradFill flip="none" rotWithShape="1">
              <a:gsLst>
                <a:gs pos="0">
                  <a:schemeClr val="bg1"/>
                </a:gs>
                <a:gs pos="51000">
                  <a:schemeClr val="accent2">
                    <a:lumMod val="95000"/>
                    <a:lumOff val="5000"/>
                  </a:schemeClr>
                </a:gs>
                <a:gs pos="100000">
                  <a:srgbClr val="00338E"/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14E3B384-AFFC-F062-D1B4-A78EDB4B4F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41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22934DC2-4BA4-EA2E-AE6E-EF839E17ACDE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19A79A6F-4BAC-0E99-A9D1-708F99391A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0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5C0289B-0B77-54DF-73BA-DA62AB8C0A8B}"/>
              </a:ext>
            </a:extLst>
          </p:cNvPr>
          <p:cNvCxnSpPr>
            <a:cxnSpLocks/>
          </p:cNvCxnSpPr>
          <p:nvPr userDrawn="1"/>
        </p:nvCxnSpPr>
        <p:spPr>
          <a:xfrm>
            <a:off x="2" y="1338767"/>
            <a:ext cx="9043414" cy="0"/>
          </a:xfrm>
          <a:prstGeom prst="line">
            <a:avLst/>
          </a:prstGeom>
          <a:ln w="76200">
            <a:gradFill flip="none" rotWithShape="1">
              <a:gsLst>
                <a:gs pos="100000">
                  <a:schemeClr val="bg1"/>
                </a:gs>
                <a:gs pos="30000">
                  <a:schemeClr val="accent2">
                    <a:lumMod val="95000"/>
                    <a:lumOff val="5000"/>
                    <a:alpha val="0"/>
                  </a:schemeClr>
                </a:gs>
                <a:gs pos="0">
                  <a:srgbClr val="00338E">
                    <a:alpha val="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57206A9E-3B98-A0B1-2648-BFDED1E8B4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51440" y="5921829"/>
            <a:ext cx="655093" cy="65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4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3781E1-5116-F8AE-E717-D047E401FFA9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030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64" r:id="rId3"/>
    <p:sldLayoutId id="2147483750" r:id="rId4"/>
    <p:sldLayoutId id="2147483758" r:id="rId5"/>
    <p:sldLayoutId id="2147483751" r:id="rId6"/>
    <p:sldLayoutId id="2147483759" r:id="rId7"/>
    <p:sldLayoutId id="2147483752" r:id="rId8"/>
    <p:sldLayoutId id="2147483760" r:id="rId9"/>
    <p:sldLayoutId id="2147483753" r:id="rId10"/>
    <p:sldLayoutId id="2147483761" r:id="rId11"/>
    <p:sldLayoutId id="2147483754" r:id="rId12"/>
    <p:sldLayoutId id="2147483755" r:id="rId13"/>
    <p:sldLayoutId id="2147483762" r:id="rId14"/>
    <p:sldLayoutId id="2147483757" r:id="rId15"/>
    <p:sldLayoutId id="2147483763" r:id="rId16"/>
    <p:sldLayoutId id="2147483718" r:id="rId17"/>
    <p:sldLayoutId id="2147483747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15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6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806CC27-FD4C-4AFC-A3B4-CA4D0EE0D523}"/>
              </a:ext>
            </a:extLst>
          </p:cNvPr>
          <p:cNvSpPr txBox="1">
            <a:spLocks/>
          </p:cNvSpPr>
          <p:nvPr/>
        </p:nvSpPr>
        <p:spPr>
          <a:xfrm>
            <a:off x="537788" y="484000"/>
            <a:ext cx="5411255" cy="52600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sz="3600" b="1" spc="-150" dirty="0">
                <a:solidFill>
                  <a:schemeClr val="tx2"/>
                </a:solidFill>
              </a:rPr>
              <a:t>How to use this template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81A9946-5D92-4B0C-96C7-7A0C84133E07}"/>
              </a:ext>
            </a:extLst>
          </p:cNvPr>
          <p:cNvSpPr txBox="1">
            <a:spLocks/>
          </p:cNvSpPr>
          <p:nvPr/>
        </p:nvSpPr>
        <p:spPr>
          <a:xfrm>
            <a:off x="537788" y="1291394"/>
            <a:ext cx="2972886" cy="274629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en-US" sz="2000" b="1" spc="-30" dirty="0">
                <a:solidFill>
                  <a:schemeClr val="tx2"/>
                </a:solidFill>
              </a:rPr>
              <a:t>Assembly Color Theme</a:t>
            </a:r>
          </a:p>
          <a:p>
            <a:pPr>
              <a:spcAft>
                <a:spcPts val="1200"/>
              </a:spcAft>
            </a:pPr>
            <a:r>
              <a:rPr lang="en-US" sz="1600" dirty="0">
                <a:solidFill>
                  <a:schemeClr val="tx2"/>
                </a:solidFill>
              </a:rPr>
              <a:t>The Assembly color theme is embedded in this template and can be accessed by going to: </a:t>
            </a:r>
            <a:br>
              <a:rPr lang="en-US" sz="1600" dirty="0">
                <a:solidFill>
                  <a:schemeClr val="tx2"/>
                </a:solidFill>
              </a:rPr>
            </a:br>
            <a:r>
              <a:rPr lang="en-US" sz="1600" dirty="0">
                <a:solidFill>
                  <a:schemeClr val="tx2"/>
                </a:solidFill>
              </a:rPr>
              <a:t>Design → Variants → Colors menu</a:t>
            </a:r>
          </a:p>
          <a:p>
            <a:pPr>
              <a:spcAft>
                <a:spcPts val="1200"/>
              </a:spcAft>
            </a:pPr>
            <a:r>
              <a:rPr lang="en-US" sz="1600" dirty="0">
                <a:solidFill>
                  <a:schemeClr val="tx2"/>
                </a:solidFill>
              </a:rPr>
              <a:t>All charts, shapes and text </a:t>
            </a:r>
            <a:br>
              <a:rPr lang="en-US" sz="1600" dirty="0">
                <a:solidFill>
                  <a:schemeClr val="tx2"/>
                </a:solidFill>
              </a:rPr>
            </a:br>
            <a:r>
              <a:rPr lang="en-US" sz="1600" dirty="0">
                <a:solidFill>
                  <a:schemeClr val="tx2"/>
                </a:solidFill>
              </a:rPr>
              <a:t>will default to this palette.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48E2D5-0FC3-421E-8018-86AF9F4F96CA}"/>
              </a:ext>
            </a:extLst>
          </p:cNvPr>
          <p:cNvSpPr/>
          <p:nvPr/>
        </p:nvSpPr>
        <p:spPr>
          <a:xfrm>
            <a:off x="0" y="5991366"/>
            <a:ext cx="12192000" cy="86662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>
              <a:solidFill>
                <a:srgbClr val="FF0000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A5E45C8-FE86-E198-F981-C18045E3600F}"/>
              </a:ext>
            </a:extLst>
          </p:cNvPr>
          <p:cNvGrpSpPr/>
          <p:nvPr/>
        </p:nvGrpSpPr>
        <p:grpSpPr>
          <a:xfrm>
            <a:off x="4022646" y="6098388"/>
            <a:ext cx="3693062" cy="636954"/>
            <a:chOff x="623757" y="6098388"/>
            <a:chExt cx="3693062" cy="636954"/>
          </a:xfrm>
        </p:grpSpPr>
        <p:sp>
          <p:nvSpPr>
            <p:cNvPr id="10" name="Title 1">
              <a:extLst>
                <a:ext uri="{FF2B5EF4-FFF2-40B4-BE49-F238E27FC236}">
                  <a16:creationId xmlns:a16="http://schemas.microsoft.com/office/drawing/2014/main" id="{4B69A559-EABF-47D1-88B5-461878CE7B40}"/>
                </a:ext>
              </a:extLst>
            </p:cNvPr>
            <p:cNvSpPr txBox="1">
              <a:spLocks/>
            </p:cNvSpPr>
            <p:nvPr/>
          </p:nvSpPr>
          <p:spPr>
            <a:xfrm>
              <a:off x="1339702" y="6221046"/>
              <a:ext cx="2977117" cy="481242"/>
            </a:xfrm>
            <a:prstGeom prst="rect">
              <a:avLst/>
            </a:prstGeom>
          </p:spPr>
          <p:txBody>
            <a:bodyPr vert="horz" lIns="91440" tIns="45720" rIns="91440" bIns="45720" rtlCol="0" anchor="t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accent3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80000"/>
                </a:lnSpc>
              </a:pPr>
              <a:r>
                <a:rPr lang="en-US" sz="3200" b="1" spc="-140" dirty="0">
                  <a:solidFill>
                    <a:schemeClr val="bg1"/>
                  </a:solidFill>
                </a:rPr>
                <a:t>Delete this slide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6BEDAC0-C9DD-4282-B9EC-59384CCB99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757" y="6098388"/>
              <a:ext cx="636954" cy="636954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7082A911-C02E-4866-9A01-C887058A1DD5}"/>
              </a:ext>
            </a:extLst>
          </p:cNvPr>
          <p:cNvSpPr txBox="1">
            <a:spLocks/>
          </p:cNvSpPr>
          <p:nvPr/>
        </p:nvSpPr>
        <p:spPr>
          <a:xfrm>
            <a:off x="537788" y="4174582"/>
            <a:ext cx="2394255" cy="163747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400" b="1" spc="-50" dirty="0">
                <a:solidFill>
                  <a:schemeClr val="tx2"/>
                </a:solidFill>
              </a:rPr>
              <a:t>Color</a:t>
            </a:r>
          </a:p>
          <a:p>
            <a:pPr>
              <a:lnSpc>
                <a:spcPct val="100000"/>
              </a:lnSpc>
            </a:pPr>
            <a:r>
              <a:rPr lang="en-US" sz="1000" dirty="0">
                <a:solidFill>
                  <a:schemeClr val="tx2"/>
                </a:solidFill>
              </a:rPr>
              <a:t>To keep a consistent look throughout all Assembly presentations, it is important that a specific color palette be adhered to. The top row of the color palette to the right is included in the Assembly theme -- these are the only colors that should be used to create your presentation.</a:t>
            </a:r>
          </a:p>
          <a:p>
            <a:pPr>
              <a:lnSpc>
                <a:spcPct val="100000"/>
              </a:lnSpc>
            </a:pPr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51AC80E1-6684-4D82-839F-45C776669C48}"/>
              </a:ext>
            </a:extLst>
          </p:cNvPr>
          <p:cNvSpPr txBox="1">
            <a:spLocks/>
          </p:cNvSpPr>
          <p:nvPr/>
        </p:nvSpPr>
        <p:spPr>
          <a:xfrm>
            <a:off x="5968445" y="783442"/>
            <a:ext cx="2480850" cy="220514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400" b="1" spc="-60" dirty="0">
                <a:solidFill>
                  <a:srgbClr val="333333"/>
                </a:solidFill>
                <a:ea typeface="+mn-ea"/>
                <a:cs typeface="+mn-cs"/>
              </a:rPr>
              <a:t>Typography </a:t>
            </a:r>
          </a:p>
          <a:p>
            <a:pPr>
              <a:lnSpc>
                <a:spcPct val="100000"/>
              </a:lnSpc>
            </a:pPr>
            <a:r>
              <a:rPr lang="en-US" sz="1000" dirty="0">
                <a:solidFill>
                  <a:schemeClr val="tx2"/>
                </a:solidFill>
              </a:rPr>
              <a:t>The type palette for the Assembly </a:t>
            </a:r>
            <a:br>
              <a:rPr lang="en-US" sz="1000" dirty="0">
                <a:solidFill>
                  <a:schemeClr val="tx2"/>
                </a:solidFill>
              </a:rPr>
            </a:br>
            <a:r>
              <a:rPr lang="en-US" sz="1000" dirty="0">
                <a:solidFill>
                  <a:schemeClr val="tx2"/>
                </a:solidFill>
              </a:rPr>
              <a:t>Power Point Template has been </a:t>
            </a:r>
            <a:br>
              <a:rPr lang="en-US" sz="1000" dirty="0">
                <a:solidFill>
                  <a:schemeClr val="tx2"/>
                </a:solidFill>
              </a:rPr>
            </a:br>
            <a:r>
              <a:rPr lang="en-US" sz="1000" dirty="0">
                <a:solidFill>
                  <a:schemeClr val="tx2"/>
                </a:solidFill>
              </a:rPr>
              <a:t>limited to Arial as it is not only one of </a:t>
            </a:r>
            <a:br>
              <a:rPr lang="en-US" sz="1000" dirty="0">
                <a:solidFill>
                  <a:schemeClr val="tx2"/>
                </a:solidFill>
              </a:rPr>
            </a:br>
            <a:r>
              <a:rPr lang="en-US" sz="1000" dirty="0">
                <a:solidFill>
                  <a:schemeClr val="tx2"/>
                </a:solidFill>
              </a:rPr>
              <a:t>the most common fonts, but also one </a:t>
            </a:r>
            <a:br>
              <a:rPr lang="en-US" sz="1000" dirty="0">
                <a:solidFill>
                  <a:schemeClr val="tx2"/>
                </a:solidFill>
              </a:rPr>
            </a:br>
            <a:r>
              <a:rPr lang="en-US" sz="1000" dirty="0">
                <a:solidFill>
                  <a:schemeClr val="tx2"/>
                </a:solidFill>
              </a:rPr>
              <a:t>of the most versatile.</a:t>
            </a:r>
          </a:p>
          <a:p>
            <a:pPr>
              <a:lnSpc>
                <a:spcPct val="100000"/>
              </a:lnSpc>
            </a:pPr>
            <a:endParaRPr lang="en-US" sz="10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1000" dirty="0">
                <a:solidFill>
                  <a:schemeClr val="tx2"/>
                </a:solidFill>
              </a:rPr>
              <a:t>Type can vary in size, style (bold, italic…) and color, but should never </a:t>
            </a:r>
            <a:br>
              <a:rPr lang="en-US" sz="1000" dirty="0">
                <a:solidFill>
                  <a:schemeClr val="tx2"/>
                </a:solidFill>
              </a:rPr>
            </a:br>
            <a:r>
              <a:rPr lang="en-US" sz="1000" dirty="0">
                <a:solidFill>
                  <a:schemeClr val="tx2"/>
                </a:solidFill>
              </a:rPr>
              <a:t>be distorted or made illegible.</a:t>
            </a:r>
          </a:p>
          <a:p>
            <a:pPr>
              <a:lnSpc>
                <a:spcPct val="100000"/>
              </a:lnSpc>
            </a:pPr>
            <a:endParaRPr lang="en-US" sz="1000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Body copy should be at least 22 and headlines should be no smaller than 44.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F96B20DF-D2E3-4F1B-88A5-1BE9CC5AC6B9}"/>
              </a:ext>
            </a:extLst>
          </p:cNvPr>
          <p:cNvSpPr txBox="1">
            <a:spLocks/>
          </p:cNvSpPr>
          <p:nvPr/>
        </p:nvSpPr>
        <p:spPr>
          <a:xfrm>
            <a:off x="8534591" y="783442"/>
            <a:ext cx="1623981" cy="233894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solidFill>
                  <a:srgbClr val="333333"/>
                </a:solidFill>
                <a:ea typeface="+mn-ea"/>
                <a:cs typeface="+mn-cs"/>
              </a:rPr>
              <a:t>Arial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 err="1">
                <a:solidFill>
                  <a:srgbClr val="333333"/>
                </a:solidFill>
                <a:ea typeface="+mn-ea"/>
                <a:cs typeface="+mn-cs"/>
              </a:rPr>
              <a:t>Abcdefghijklmn</a:t>
            </a:r>
            <a:b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</a:br>
            <a:r>
              <a:rPr lang="en-US" sz="1000" dirty="0" err="1">
                <a:solidFill>
                  <a:srgbClr val="333333"/>
                </a:solidFill>
                <a:ea typeface="+mn-ea"/>
                <a:cs typeface="+mn-cs"/>
              </a:rPr>
              <a:t>opqrstuvwxyz</a:t>
            </a:r>
            <a:endParaRPr lang="en-US" sz="1000" dirty="0">
              <a:solidFill>
                <a:srgbClr val="333333"/>
              </a:solidFill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ABCDEFGHIJKLMN</a:t>
            </a:r>
            <a:b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</a:b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OPQRSTUVWXYZ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1234567890!@#$%^&amp;*()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srgbClr val="333333"/>
              </a:solidFill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400" b="1" spc="-70" dirty="0">
                <a:solidFill>
                  <a:srgbClr val="333333"/>
                </a:solidFill>
                <a:ea typeface="+mn-ea"/>
                <a:cs typeface="+mn-cs"/>
              </a:rPr>
              <a:t>Arial Bold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 err="1">
                <a:solidFill>
                  <a:srgbClr val="333333"/>
                </a:solidFill>
                <a:ea typeface="+mn-ea"/>
                <a:cs typeface="+mn-cs"/>
              </a:rPr>
              <a:t>Abcdefghijklmn</a:t>
            </a:r>
            <a:b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</a:br>
            <a:r>
              <a:rPr lang="en-US" sz="1000" dirty="0" err="1">
                <a:solidFill>
                  <a:srgbClr val="333333"/>
                </a:solidFill>
                <a:ea typeface="+mn-ea"/>
                <a:cs typeface="+mn-cs"/>
              </a:rPr>
              <a:t>opqrstuvwxyz</a:t>
            </a:r>
            <a:endParaRPr lang="en-US" sz="1000" dirty="0">
              <a:solidFill>
                <a:srgbClr val="333333"/>
              </a:solidFill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ABCDEFGHIJKLMN</a:t>
            </a:r>
            <a:b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</a:b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OPQRSTUVWXYZ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1000" dirty="0">
                <a:solidFill>
                  <a:srgbClr val="333333"/>
                </a:solidFill>
                <a:ea typeface="+mn-ea"/>
                <a:cs typeface="+mn-cs"/>
              </a:rPr>
              <a:t>1234567890!@#$%^&amp;*()</a:t>
            </a:r>
            <a:endParaRPr lang="en-US" sz="1000" b="1" i="1" dirty="0">
              <a:solidFill>
                <a:schemeClr val="tx2"/>
              </a:solidFill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C3F5A370-FA3A-4ACC-8623-EFD3E013CC0B}"/>
              </a:ext>
            </a:extLst>
          </p:cNvPr>
          <p:cNvSpPr txBox="1">
            <a:spLocks/>
          </p:cNvSpPr>
          <p:nvPr/>
        </p:nvSpPr>
        <p:spPr>
          <a:xfrm>
            <a:off x="10158572" y="783442"/>
            <a:ext cx="1623981" cy="238889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400" i="1" spc="-60" dirty="0">
                <a:solidFill>
                  <a:schemeClr val="tx2"/>
                </a:solidFill>
              </a:rPr>
              <a:t>Arial Italic</a:t>
            </a:r>
          </a:p>
          <a:p>
            <a:pPr>
              <a:lnSpc>
                <a:spcPct val="100000"/>
              </a:lnSpc>
            </a:pPr>
            <a:r>
              <a:rPr lang="en-US" sz="1000" i="1" dirty="0" err="1">
                <a:solidFill>
                  <a:schemeClr val="tx2"/>
                </a:solidFill>
              </a:rPr>
              <a:t>Abcdefghijklmn</a:t>
            </a:r>
            <a:br>
              <a:rPr lang="en-US" sz="1000" i="1" dirty="0">
                <a:solidFill>
                  <a:schemeClr val="tx2"/>
                </a:solidFill>
              </a:rPr>
            </a:br>
            <a:r>
              <a:rPr lang="en-US" sz="1000" i="1" dirty="0" err="1">
                <a:solidFill>
                  <a:schemeClr val="tx2"/>
                </a:solidFill>
              </a:rPr>
              <a:t>opqrstuvwxyz</a:t>
            </a:r>
            <a:endParaRPr lang="en-US" sz="1000" i="1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ABCDEFGHIJKLM</a:t>
            </a:r>
            <a:br>
              <a:rPr lang="en-US" sz="1000" i="1" dirty="0">
                <a:solidFill>
                  <a:schemeClr val="tx2"/>
                </a:solidFill>
              </a:rPr>
            </a:br>
            <a:r>
              <a:rPr lang="en-US" sz="1000" i="1" dirty="0">
                <a:solidFill>
                  <a:schemeClr val="tx2"/>
                </a:solidFill>
              </a:rPr>
              <a:t>NOPQRSTUVWXYZ</a:t>
            </a:r>
          </a:p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1234567890!@#$%^&amp;*()</a:t>
            </a:r>
          </a:p>
          <a:p>
            <a:pPr>
              <a:lnSpc>
                <a:spcPct val="100000"/>
              </a:lnSpc>
            </a:pPr>
            <a:endParaRPr lang="en-US" sz="1400" b="1" i="1" spc="-15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1400" b="1" i="1" spc="-60" dirty="0">
                <a:solidFill>
                  <a:schemeClr val="tx2"/>
                </a:solidFill>
              </a:rPr>
              <a:t>Arial Bold Italic</a:t>
            </a:r>
          </a:p>
          <a:p>
            <a:pPr>
              <a:lnSpc>
                <a:spcPct val="100000"/>
              </a:lnSpc>
            </a:pPr>
            <a:r>
              <a:rPr lang="en-US" sz="1000" b="1" i="1" dirty="0" err="1">
                <a:solidFill>
                  <a:schemeClr val="tx2"/>
                </a:solidFill>
              </a:rPr>
              <a:t>Abcdefghijklmn</a:t>
            </a:r>
            <a:br>
              <a:rPr lang="en-US" sz="1000" b="1" i="1" dirty="0">
                <a:solidFill>
                  <a:schemeClr val="tx2"/>
                </a:solidFill>
              </a:rPr>
            </a:br>
            <a:r>
              <a:rPr lang="en-US" sz="1000" b="1" i="1" dirty="0" err="1">
                <a:solidFill>
                  <a:schemeClr val="tx2"/>
                </a:solidFill>
              </a:rPr>
              <a:t>opqrstuvwxyz</a:t>
            </a:r>
            <a:endParaRPr lang="en-US" sz="1000" b="1" i="1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1000" b="1" i="1" dirty="0">
                <a:solidFill>
                  <a:schemeClr val="tx2"/>
                </a:solidFill>
              </a:rPr>
              <a:t>ABCDEFGHIJKLMN</a:t>
            </a:r>
            <a:br>
              <a:rPr lang="en-US" sz="1000" b="1" i="1" dirty="0">
                <a:solidFill>
                  <a:schemeClr val="tx2"/>
                </a:solidFill>
              </a:rPr>
            </a:br>
            <a:r>
              <a:rPr lang="en-US" sz="1000" b="1" i="1" dirty="0">
                <a:solidFill>
                  <a:schemeClr val="tx2"/>
                </a:solidFill>
              </a:rPr>
              <a:t>OPQRSTUVWXYZ</a:t>
            </a:r>
          </a:p>
          <a:p>
            <a:pPr>
              <a:lnSpc>
                <a:spcPct val="100000"/>
              </a:lnSpc>
            </a:pPr>
            <a:r>
              <a:rPr lang="en-US" sz="1000" b="1" i="1" dirty="0">
                <a:solidFill>
                  <a:schemeClr val="tx2"/>
                </a:solidFill>
              </a:rPr>
              <a:t>1234567890!@#$%^&amp;*()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705D42CA-A9BE-4C35-80C0-06A894259156}"/>
              </a:ext>
            </a:extLst>
          </p:cNvPr>
          <p:cNvSpPr txBox="1">
            <a:spLocks/>
          </p:cNvSpPr>
          <p:nvPr/>
        </p:nvSpPr>
        <p:spPr>
          <a:xfrm>
            <a:off x="5968444" y="3501856"/>
            <a:ext cx="5814109" cy="6369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400" b="1" spc="-60" dirty="0">
                <a:solidFill>
                  <a:srgbClr val="333333"/>
                </a:solidFill>
                <a:ea typeface="+mn-ea"/>
                <a:cs typeface="+mn-cs"/>
              </a:rPr>
              <a:t>Design Don’ts </a:t>
            </a:r>
          </a:p>
          <a:p>
            <a:pPr>
              <a:lnSpc>
                <a:spcPct val="100000"/>
              </a:lnSpc>
            </a:pPr>
            <a:r>
              <a:rPr lang="en-US" sz="1000" dirty="0">
                <a:solidFill>
                  <a:schemeClr val="tx2"/>
                </a:solidFill>
              </a:rPr>
              <a:t>Following these guidelines will help ensure a professional looking presentation that is congruous with all other presentations and Assembly as a whole.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7B8DD3A-6A10-4795-B9CB-9DE2E609E864}"/>
              </a:ext>
            </a:extLst>
          </p:cNvPr>
          <p:cNvGrpSpPr/>
          <p:nvPr/>
        </p:nvGrpSpPr>
        <p:grpSpPr>
          <a:xfrm>
            <a:off x="6082210" y="4329257"/>
            <a:ext cx="5700344" cy="1053390"/>
            <a:chOff x="6082209" y="4314669"/>
            <a:chExt cx="6994555" cy="1292553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A0013E7-3398-4E31-9D4F-8CBE3B3230AA}"/>
                </a:ext>
              </a:extLst>
            </p:cNvPr>
            <p:cNvGrpSpPr/>
            <p:nvPr/>
          </p:nvGrpSpPr>
          <p:grpSpPr>
            <a:xfrm>
              <a:off x="6082209" y="4314669"/>
              <a:ext cx="2299945" cy="1292553"/>
              <a:chOff x="6566009" y="2934744"/>
              <a:chExt cx="2299945" cy="1292553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03616908-5EC2-42BF-A177-415C99DE19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66009" y="2934744"/>
                <a:ext cx="2299945" cy="1292553"/>
              </a:xfrm>
              <a:prstGeom prst="rect">
                <a:avLst/>
              </a:prstGeom>
            </p:spPr>
          </p:pic>
          <p:sp>
            <p:nvSpPr>
              <p:cNvPr id="22" name="&quot;Not Allowed&quot; Symbol 21">
                <a:extLst>
                  <a:ext uri="{FF2B5EF4-FFF2-40B4-BE49-F238E27FC236}">
                    <a16:creationId xmlns:a16="http://schemas.microsoft.com/office/drawing/2014/main" id="{539435F2-AAA8-4B0A-9D90-3DB756CEBEC2}"/>
                  </a:ext>
                </a:extLst>
              </p:cNvPr>
              <p:cNvSpPr/>
              <p:nvPr/>
            </p:nvSpPr>
            <p:spPr>
              <a:xfrm>
                <a:off x="7189122" y="3052976"/>
                <a:ext cx="1053719" cy="1053719"/>
              </a:xfrm>
              <a:prstGeom prst="noSmoking">
                <a:avLst/>
              </a:prstGeom>
              <a:solidFill>
                <a:srgbClr val="FF0000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AABE7A85-B5D2-4E42-B29D-57CA3B51B8D7}"/>
                </a:ext>
              </a:extLst>
            </p:cNvPr>
            <p:cNvGrpSpPr/>
            <p:nvPr/>
          </p:nvGrpSpPr>
          <p:grpSpPr>
            <a:xfrm>
              <a:off x="8495921" y="4331344"/>
              <a:ext cx="2233986" cy="1259203"/>
              <a:chOff x="6598989" y="4888172"/>
              <a:chExt cx="2233986" cy="1259203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AAD3FFC1-69A0-4A97-8CAA-E966E5FB72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98989" y="4888172"/>
                <a:ext cx="2233986" cy="1259203"/>
              </a:xfrm>
              <a:prstGeom prst="rect">
                <a:avLst/>
              </a:prstGeom>
            </p:spPr>
          </p:pic>
          <p:sp>
            <p:nvSpPr>
              <p:cNvPr id="27" name="&quot;Not Allowed&quot; Symbol 26">
                <a:extLst>
                  <a:ext uri="{FF2B5EF4-FFF2-40B4-BE49-F238E27FC236}">
                    <a16:creationId xmlns:a16="http://schemas.microsoft.com/office/drawing/2014/main" id="{D0F50BA4-E70A-4A45-8766-4E248F9BF79C}"/>
                  </a:ext>
                </a:extLst>
              </p:cNvPr>
              <p:cNvSpPr/>
              <p:nvPr/>
            </p:nvSpPr>
            <p:spPr>
              <a:xfrm>
                <a:off x="7234883" y="5006839"/>
                <a:ext cx="1053719" cy="1053719"/>
              </a:xfrm>
              <a:prstGeom prst="noSmoking">
                <a:avLst/>
              </a:prstGeom>
              <a:solidFill>
                <a:srgbClr val="FF0000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B795A8FF-C7BD-45AB-9738-18D1E06ADB49}"/>
                </a:ext>
              </a:extLst>
            </p:cNvPr>
            <p:cNvGrpSpPr/>
            <p:nvPr/>
          </p:nvGrpSpPr>
          <p:grpSpPr>
            <a:xfrm>
              <a:off x="10843674" y="4331344"/>
              <a:ext cx="2233090" cy="1259203"/>
              <a:chOff x="9470859" y="4888172"/>
              <a:chExt cx="2233090" cy="1259203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FA458F4E-F678-4CF9-9530-6C3B7D8C5E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70859" y="4888172"/>
                <a:ext cx="2233090" cy="1259203"/>
              </a:xfrm>
              <a:prstGeom prst="rect">
                <a:avLst/>
              </a:prstGeom>
            </p:spPr>
          </p:pic>
          <p:sp>
            <p:nvSpPr>
              <p:cNvPr id="34" name="&quot;Not Allowed&quot; Symbol 33">
                <a:extLst>
                  <a:ext uri="{FF2B5EF4-FFF2-40B4-BE49-F238E27FC236}">
                    <a16:creationId xmlns:a16="http://schemas.microsoft.com/office/drawing/2014/main" id="{996050E1-2806-459C-99AD-C0C29273B6FD}"/>
                  </a:ext>
                </a:extLst>
              </p:cNvPr>
              <p:cNvSpPr/>
              <p:nvPr/>
            </p:nvSpPr>
            <p:spPr>
              <a:xfrm>
                <a:off x="10106305" y="5006839"/>
                <a:ext cx="1053719" cy="1053719"/>
              </a:xfrm>
              <a:prstGeom prst="noSmoking">
                <a:avLst/>
              </a:prstGeom>
              <a:solidFill>
                <a:srgbClr val="FF0000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62CA58A4-E4F8-4E25-A0F3-68E371DC6865}"/>
              </a:ext>
            </a:extLst>
          </p:cNvPr>
          <p:cNvSpPr txBox="1">
            <a:spLocks/>
          </p:cNvSpPr>
          <p:nvPr/>
        </p:nvSpPr>
        <p:spPr>
          <a:xfrm>
            <a:off x="6079816" y="5465413"/>
            <a:ext cx="1876777" cy="24277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sz="4800" kern="1200" baseline="0">
                <a:solidFill>
                  <a:schemeClr val="accent3"/>
                </a:solidFill>
                <a:latin typeface="+mj-lt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>
                <a:solidFill>
                  <a:srgbClr val="FF0000"/>
                </a:solidFill>
              </a:rPr>
              <a:t>DON’T  </a:t>
            </a:r>
            <a:r>
              <a:rPr lang="en-US" sz="1000" b="1" dirty="0">
                <a:solidFill>
                  <a:schemeClr val="tx1"/>
                </a:solidFill>
              </a:rPr>
              <a:t>Use Clipart</a:t>
            </a:r>
          </a:p>
        </p:txBody>
      </p:sp>
      <p:sp>
        <p:nvSpPr>
          <p:cNvPr id="39" name="Text Placeholder 9">
            <a:extLst>
              <a:ext uri="{FF2B5EF4-FFF2-40B4-BE49-F238E27FC236}">
                <a16:creationId xmlns:a16="http://schemas.microsoft.com/office/drawing/2014/main" id="{164B1C24-348D-41CC-8FA1-C5ABB56ECCE2}"/>
              </a:ext>
            </a:extLst>
          </p:cNvPr>
          <p:cNvSpPr txBox="1">
            <a:spLocks/>
          </p:cNvSpPr>
          <p:nvPr/>
        </p:nvSpPr>
        <p:spPr>
          <a:xfrm>
            <a:off x="8058529" y="5465413"/>
            <a:ext cx="1876777" cy="24277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sz="4800" kern="1200" baseline="0">
                <a:solidFill>
                  <a:schemeClr val="accent3"/>
                </a:solidFill>
                <a:latin typeface="+mj-lt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>
                <a:solidFill>
                  <a:srgbClr val="FF0000"/>
                </a:solidFill>
              </a:rPr>
              <a:t>DON’T</a:t>
            </a:r>
            <a:r>
              <a:rPr lang="en-US" sz="1000" b="1" dirty="0">
                <a:solidFill>
                  <a:schemeClr val="tx1"/>
                </a:solidFill>
              </a:rPr>
              <a:t> Alter Text Styles</a:t>
            </a: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id="{396991FC-A81E-4C80-878C-57A661D2A571}"/>
              </a:ext>
            </a:extLst>
          </p:cNvPr>
          <p:cNvSpPr txBox="1">
            <a:spLocks/>
          </p:cNvSpPr>
          <p:nvPr/>
        </p:nvSpPr>
        <p:spPr>
          <a:xfrm>
            <a:off x="9971509" y="5465413"/>
            <a:ext cx="1876777" cy="24277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sz="4800" kern="1200" baseline="0">
                <a:solidFill>
                  <a:schemeClr val="accent3"/>
                </a:solidFill>
                <a:latin typeface="+mj-lt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srgbClr val="FF0000"/>
                </a:solidFill>
                <a:cs typeface="+mn-cs"/>
              </a:rPr>
              <a:t>DON’T </a:t>
            </a:r>
            <a:r>
              <a:rPr lang="en-US" sz="1000" b="1" dirty="0">
                <a:solidFill>
                  <a:srgbClr val="000000"/>
                </a:solidFill>
                <a:cs typeface="+mn-cs"/>
              </a:rPr>
              <a:t>Use illegible images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107B145-76EA-40CB-89C0-B3020C38E4FF}"/>
              </a:ext>
            </a:extLst>
          </p:cNvPr>
          <p:cNvCxnSpPr>
            <a:cxnSpLocks/>
          </p:cNvCxnSpPr>
          <p:nvPr/>
        </p:nvCxnSpPr>
        <p:spPr>
          <a:xfrm>
            <a:off x="429904" y="3878763"/>
            <a:ext cx="40732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A1C7D34-1ED9-4B41-9CB7-2A26A4159FBE}"/>
              </a:ext>
            </a:extLst>
          </p:cNvPr>
          <p:cNvCxnSpPr>
            <a:cxnSpLocks/>
          </p:cNvCxnSpPr>
          <p:nvPr/>
        </p:nvCxnSpPr>
        <p:spPr>
          <a:xfrm>
            <a:off x="6025434" y="3311403"/>
            <a:ext cx="58228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screenshot of a color chart&#10;&#10;Description automatically generated">
            <a:extLst>
              <a:ext uri="{FF2B5EF4-FFF2-40B4-BE49-F238E27FC236}">
                <a16:creationId xmlns:a16="http://schemas.microsoft.com/office/drawing/2014/main" id="{53A8DF5B-20CC-D37C-37F1-CEE60F52F5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" t="559" r="-1"/>
          <a:stretch/>
        </p:blipFill>
        <p:spPr>
          <a:xfrm>
            <a:off x="3668104" y="1558112"/>
            <a:ext cx="1874383" cy="430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9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6EB5808-80C6-408B-BE6B-8CD31352A0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3E77B0F-FE4A-4A5D-B97C-C95AF094EB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BE4B2C4-E87B-4AE1-972C-17653FFDBB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1F83C-62EC-4A4A-AAEF-A72683D352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4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3DCAC9C-18C9-4F83-A141-967E560995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C669F4C-3FE8-4287-B920-6331794F4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42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2EC70F1-11EE-6C77-1D13-741EF34654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5478E-1BBA-DFDB-02A9-21F2AF429F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87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F7160F-5BCC-4C79-A0B2-6D8414875E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D8CD8-7026-434D-9450-0EA0A4227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7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C1482E-B535-D6E9-BA58-0471258730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48A1E8-9DF8-6A0D-15E0-8AA5FA1CD0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33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1D1A3-FC54-77E3-5936-ADDA709E6F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027038-7C78-E9F7-9513-7318F84561B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942559-FD5D-D124-5E03-98907090CB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8F77923-3154-673F-A4F4-A118D88B29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6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C81E7E8-A0B4-51ED-DD91-7AE0D45638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61656B2-ABA3-BC40-F3EB-0392C536858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A4F73F7-25A6-8010-3DC8-BE5672F2D4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F29238-7636-4210-39A2-44EFC778AB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38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DA7885C-DB22-4ADD-8670-6ED2C876D4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76F91E-8FCA-46C3-906B-3BF240E21A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B1CFE35E-41A2-434A-87B9-7458FC9D64AC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276551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2E1DC4-4F6D-44F6-8067-CC930FE154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5DA14A-FEA1-470A-99A4-15B5EC0564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1B91E7-63DE-4D48-8E7B-5AA4D5620F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DF513-C2F4-4493-B27C-1E5DF32B5D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35C5E8-1682-4DB4-B402-FE3F5307F4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4715E7F-5E5A-4E75-A200-B77EA3474C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EC3D506-B02B-4253-A88C-1A9E1ACC96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8E8467F-2232-4300-8726-D655D75BCE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5FF026A-EEAC-416C-B572-C3EF983CA4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4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F3EE836-B61D-4A11-8EE0-7C626B26AE0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" t="33" r="1056" b="33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1172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D5148C2-8986-C581-333B-CE0AC79813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F3EE836-B61D-4A11-8EE0-7C626B26AE0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1" b="9081"/>
          <a:stretch/>
        </p:blipFill>
        <p:spPr/>
      </p:pic>
    </p:spTree>
    <p:extLst>
      <p:ext uri="{BB962C8B-B14F-4D97-AF65-F5344CB8AC3E}">
        <p14:creationId xmlns:p14="http://schemas.microsoft.com/office/powerpoint/2010/main" val="220995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B1F29B-3BD3-1E4C-9D8A-F363D011A7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AE3F65-B2A8-C20B-06E9-537A31D995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4E181B7-3B42-4BD3-B55D-BAFA9C2B943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1" r="5321"/>
          <a:stretch/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9DAFA-0577-68F3-7BB7-DA9764C2779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BB8E8C28-2C32-4E40-E563-6CEA551D9F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7" t="33" r="15745" b="33"/>
          <a:stretch/>
        </p:blipFill>
        <p:spPr>
          <a:xfrm>
            <a:off x="6096000" y="1692276"/>
            <a:ext cx="5048250" cy="422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0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D68D69-E0E0-41CD-9DA2-61C4A9714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668" y="3214986"/>
            <a:ext cx="8552375" cy="275262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F930EA0-44F1-4530-8B5A-7D63DA9CF065}"/>
              </a:ext>
            </a:extLst>
          </p:cNvPr>
          <p:cNvSpPr txBox="1">
            <a:spLocks/>
          </p:cNvSpPr>
          <p:nvPr/>
        </p:nvSpPr>
        <p:spPr>
          <a:xfrm>
            <a:off x="2294218" y="4838565"/>
            <a:ext cx="4436961" cy="7407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5500"/>
              </a:lnSpc>
            </a:pPr>
            <a:r>
              <a:rPr lang="en-US" sz="5400" b="1" spc="-150" dirty="0">
                <a:solidFill>
                  <a:schemeClr val="bg1"/>
                </a:solidFill>
              </a:rPr>
              <a:t>for attending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F050DB-ACE7-699A-4CCB-EF75B4AB7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1510" y="673173"/>
            <a:ext cx="2828979" cy="282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5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8&quot; unique_id=&quot;10232&quot;&gt;&lt;/object&gt;&lt;object type=&quot;2&quot; unique_id=&quot;10233&quot;&gt;&lt;object type=&quot;3&quot; unique_id=&quot;10234&quot;&gt;&lt;property id=&quot;20148&quot; value=&quot;5&quot;/&gt;&lt;property id=&quot;20300&quot; value=&quot;Slide 1&quot;/&gt;&lt;property id=&quot;20307&quot; value=&quot;335&quot;/&gt;&lt;/object&gt;&lt;object type=&quot;3&quot; unique_id=&quot;10235&quot;&gt;&lt;property id=&quot;20148&quot; value=&quot;5&quot;/&gt;&lt;property id=&quot;20300&quot; value=&quot;Slide 2&quot;/&gt;&lt;property id=&quot;20307&quot; value=&quot;331&quot;/&gt;&lt;/object&gt;&lt;object type=&quot;3&quot; unique_id=&quot;10236&quot;&gt;&lt;property id=&quot;20148&quot; value=&quot;5&quot;/&gt;&lt;property id=&quot;20300&quot; value=&quot;Slide 3&quot;/&gt;&lt;property id=&quot;20307&quot; value=&quot;349&quot;/&gt;&lt;/object&gt;&lt;object type=&quot;3&quot; unique_id=&quot;10237&quot;&gt;&lt;property id=&quot;20148&quot; value=&quot;5&quot;/&gt;&lt;property id=&quot;20300&quot; value=&quot;Slide 4&quot;/&gt;&lt;property id=&quot;20307&quot; value=&quot;341&quot;/&gt;&lt;/object&gt;&lt;object type=&quot;3&quot; unique_id=&quot;10238&quot;&gt;&lt;property id=&quot;20148&quot; value=&quot;5&quot;/&gt;&lt;property id=&quot;20300&quot; value=&quot;Slide 5&quot;/&gt;&lt;property id=&quot;20307&quot; value=&quot;340&quot;/&gt;&lt;/object&gt;&lt;object type=&quot;3&quot; unique_id=&quot;10239&quot;&gt;&lt;property id=&quot;20148&quot; value=&quot;5&quot;/&gt;&lt;property id=&quot;20300&quot; value=&quot;Slide 6&quot;/&gt;&lt;property id=&quot;20307&quot; value=&quot;342&quot;/&gt;&lt;/object&gt;&lt;object type=&quot;3&quot; unique_id=&quot;10240&quot;&gt;&lt;property id=&quot;20148&quot; value=&quot;5&quot;/&gt;&lt;property id=&quot;20300&quot; value=&quot;Slide 7&quot;/&gt;&lt;property id=&quot;20307&quot; value=&quot;343&quot;/&gt;&lt;/object&gt;&lt;object type=&quot;3&quot; unique_id=&quot;10241&quot;&gt;&lt;property id=&quot;20148&quot; value=&quot;5&quot;/&gt;&lt;property id=&quot;20300&quot; value=&quot;Slide 8&quot;/&gt;&lt;property id=&quot;20307&quot; value=&quot;344&quot;/&gt;&lt;/object&gt;&lt;object type=&quot;3&quot; unique_id=&quot;10242&quot;&gt;&lt;property id=&quot;20148&quot; value=&quot;5&quot;/&gt;&lt;property id=&quot;20300&quot; value=&quot;Slide 9&quot;/&gt;&lt;property id=&quot;20307&quot; value=&quot;347&quot;/&gt;&lt;/object&gt;&lt;object type=&quot;3&quot; unique_id=&quot;10243&quot;&gt;&lt;property id=&quot;20148&quot; value=&quot;5&quot;/&gt;&lt;property id=&quot;20300&quot; value=&quot;Slide 10&quot;/&gt;&lt;property id=&quot;20307&quot; value=&quot;345&quot;/&gt;&lt;/object&gt;&lt;object type=&quot;3&quot; unique_id=&quot;10244&quot;&gt;&lt;property id=&quot;20148&quot; value=&quot;5&quot;/&gt;&lt;property id=&quot;20300&quot; value=&quot;Slide 11&quot;/&gt;&lt;property id=&quot;20307&quot; value=&quot;350&quot;/&gt;&lt;/object&gt;&lt;object type=&quot;3&quot; unique_id=&quot;10245&quot;&gt;&lt;property id=&quot;20148&quot; value=&quot;5&quot;/&gt;&lt;property id=&quot;20300&quot; value=&quot;Slide 12&quot;/&gt;&lt;property id=&quot;20307&quot; value=&quot;319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2018 Fund Assembly">
  <a:themeElements>
    <a:clrScheme name="Assembly">
      <a:dk1>
        <a:srgbClr val="000000"/>
      </a:dk1>
      <a:lt1>
        <a:srgbClr val="FFFFFF"/>
      </a:lt1>
      <a:dk2>
        <a:srgbClr val="333333"/>
      </a:dk2>
      <a:lt2>
        <a:srgbClr val="CCCCCC"/>
      </a:lt2>
      <a:accent1>
        <a:srgbClr val="0564B1"/>
      </a:accent1>
      <a:accent2>
        <a:srgbClr val="53B6E7"/>
      </a:accent2>
      <a:accent3>
        <a:srgbClr val="00338D"/>
      </a:accent3>
      <a:accent4>
        <a:srgbClr val="0564B1"/>
      </a:accent4>
      <a:accent5>
        <a:srgbClr val="53B6E7"/>
      </a:accent5>
      <a:accent6>
        <a:srgbClr val="093265"/>
      </a:accent6>
      <a:hlink>
        <a:srgbClr val="00338D"/>
      </a:hlink>
      <a:folHlink>
        <a:srgbClr val="B7B7B7"/>
      </a:folHlink>
    </a:clrScheme>
    <a:fontScheme name="2018 Assembly -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t" anchorCtr="0">
        <a:noAutofit/>
      </a:bodyPr>
      <a:lstStyle>
        <a:defPPr algn="l">
          <a:lnSpc>
            <a:spcPct val="80000"/>
          </a:lnSpc>
          <a:defRPr sz="7200" b="1" spc="-3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3" id="{DD49BAEA-691B-5D4D-9F88-26298FDE5834}" vid="{919E3F12-65D7-4E41-AC5E-89EE3B3F92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260</Words>
  <Application>Microsoft Macintosh PowerPoint</Application>
  <PresentationFormat>Widescreen</PresentationFormat>
  <Paragraphs>37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Calibri</vt:lpstr>
      <vt:lpstr>Arial</vt:lpstr>
      <vt:lpstr>2018 Fund Assembly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FA20 Speaker Presentation Template</dc:subject>
  <dc:creator>Tom Sabin</dc:creator>
  <cp:lastModifiedBy>Tom Sabin</cp:lastModifiedBy>
  <cp:revision>1</cp:revision>
  <dcterms:created xsi:type="dcterms:W3CDTF">2025-11-19T18:18:20Z</dcterms:created>
  <dcterms:modified xsi:type="dcterms:W3CDTF">2025-11-19T18:20:49Z</dcterms:modified>
</cp:coreProperties>
</file>